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0" r:id="rId1"/>
  </p:sldMasterIdLst>
  <p:notesMasterIdLst>
    <p:notesMasterId r:id="rId32"/>
  </p:notesMasterIdLst>
  <p:sldIdLst>
    <p:sldId id="256" r:id="rId2"/>
    <p:sldId id="272" r:id="rId3"/>
    <p:sldId id="258" r:id="rId4"/>
    <p:sldId id="259" r:id="rId5"/>
    <p:sldId id="260" r:id="rId6"/>
    <p:sldId id="261" r:id="rId7"/>
    <p:sldId id="322" r:id="rId8"/>
    <p:sldId id="282" r:id="rId9"/>
    <p:sldId id="311" r:id="rId10"/>
    <p:sldId id="312" r:id="rId11"/>
    <p:sldId id="265" r:id="rId12"/>
    <p:sldId id="307" r:id="rId13"/>
    <p:sldId id="278" r:id="rId14"/>
    <p:sldId id="328" r:id="rId15"/>
    <p:sldId id="304" r:id="rId16"/>
    <p:sldId id="274" r:id="rId17"/>
    <p:sldId id="308" r:id="rId18"/>
    <p:sldId id="320" r:id="rId19"/>
    <p:sldId id="319" r:id="rId20"/>
    <p:sldId id="316" r:id="rId21"/>
    <p:sldId id="321" r:id="rId22"/>
    <p:sldId id="317" r:id="rId23"/>
    <p:sldId id="315" r:id="rId24"/>
    <p:sldId id="314" r:id="rId25"/>
    <p:sldId id="313" r:id="rId26"/>
    <p:sldId id="329" r:id="rId27"/>
    <p:sldId id="306" r:id="rId28"/>
    <p:sldId id="262" r:id="rId29"/>
    <p:sldId id="305" r:id="rId30"/>
    <p:sldId id="284" r:id="rId31"/>
  </p:sldIdLst>
  <p:sldSz cx="9144000" cy="5143500" type="screen16x9"/>
  <p:notesSz cx="6858000" cy="9144000"/>
  <p:embeddedFontLst>
    <p:embeddedFont>
      <p:font typeface="Bahnschrift SemiBold Condensed" panose="020B0502040204020203" pitchFamily="34" charset="0"/>
      <p:bold r:id="rId33"/>
    </p:embeddedFont>
    <p:embeddedFont>
      <p:font typeface="Bahnschrift SemiBold SemiConden" panose="020B0502040204020203" pitchFamily="34" charset="0"/>
      <p:bold r:id="rId34"/>
    </p:embeddedFont>
    <p:embeddedFont>
      <p:font typeface="Bahnschrift SemiCondensed" panose="020B0502040204020203" pitchFamily="34" charset="0"/>
      <p:regular r:id="rId35"/>
      <p:bold r:id="rId36"/>
    </p:embeddedFont>
    <p:embeddedFont>
      <p:font typeface="Bahnschrift SemiLight Condensed" panose="020B0502040204020203" pitchFamily="34" charset="0"/>
      <p:regular r:id="rId37"/>
    </p:embeddedFont>
    <p:embeddedFont>
      <p:font typeface="Bahnschrift SemiLight SemiConde" panose="020B0502040204020203" pitchFamily="34" charset="0"/>
      <p:regular r:id="rId38"/>
    </p:embeddedFont>
    <p:embeddedFont>
      <p:font typeface="Barlow Semi Condensed" panose="020B0604020202020204" charset="0"/>
      <p:regular r:id="rId39"/>
      <p:bold r:id="rId40"/>
      <p:italic r:id="rId41"/>
      <p:boldItalic r:id="rId42"/>
    </p:embeddedFont>
    <p:embeddedFont>
      <p:font typeface="Barlow Semi Condensed Light" panose="020B0604020202020204" charset="0"/>
      <p:regular r:id="rId43"/>
      <p:bold r:id="rId44"/>
      <p:italic r:id="rId45"/>
      <p:boldItalic r:id="rId46"/>
    </p:embeddedFont>
    <p:embeddedFont>
      <p:font typeface="Barlow Semi Condensed Medium" panose="020B0604020202020204" charset="0"/>
      <p:regular r:id="rId47"/>
      <p:bold r:id="rId48"/>
      <p:italic r:id="rId49"/>
      <p:boldItalic r:id="rId50"/>
    </p:embeddedFont>
    <p:embeddedFont>
      <p:font typeface="Fjalla One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CC0A8F-B87C-42D9-9FEC-60640420D65E}">
  <a:tblStyle styleId="{B1CC0A8F-B87C-42D9-9FEC-60640420D6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310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330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90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096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068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65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607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2345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515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44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364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122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8714a43093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8714a43093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18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48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539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288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21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5" name="Google Shape;1085;p21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6" name="Google Shape;1086;p21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7" name="Google Shape;1087;p21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088" name="Google Shape;1088;p21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089" name="Google Shape;1089;p21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6661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8112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702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1697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1" r:id="rId7"/>
    <p:sldLayoutId id="2147483662" r:id="rId8"/>
    <p:sldLayoutId id="2147483665" r:id="rId9"/>
    <p:sldLayoutId id="2147483667" r:id="rId10"/>
    <p:sldLayoutId id="2147483673" r:id="rId11"/>
    <p:sldLayoutId id="2147483674" r:id="rId12"/>
    <p:sldLayoutId id="2147483675" r:id="rId13"/>
    <p:sldLayoutId id="2147483676" r:id="rId14"/>
    <p:sldLayoutId id="2147483681" r:id="rId15"/>
    <p:sldLayoutId id="2147483682" r:id="rId16"/>
    <p:sldLayoutId id="2147483683" r:id="rId17"/>
    <p:sldLayoutId id="2147483684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chemeClr val="dk2"/>
                </a:solidFill>
                <a:latin typeface="Bahnschrift SemiLight SemiConde" panose="020B0502040204020203" pitchFamily="34" charset="0"/>
              </a:rPr>
              <a:t>KĨ THUẬT PHẦN MỀM</a:t>
            </a: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>
                <a:solidFill>
                  <a:schemeClr val="accent1"/>
                </a:solidFill>
              </a:rPr>
              <a:t>XÂY DỰNG HỆ THỐNG QUẢN LÝ NHÀ VĂN HÓA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BA90A3AD-563A-462F-A86E-148399E0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6" y="18170"/>
            <a:ext cx="5143500" cy="5143500"/>
          </a:xfrm>
          <a:prstGeom prst="rect">
            <a:avLst/>
          </a:prstGeom>
        </p:spPr>
      </p:pic>
      <p:sp>
        <p:nvSpPr>
          <p:cNvPr id="6" name="Google Shape;2738;p51">
            <a:extLst>
              <a:ext uri="{FF2B5EF4-FFF2-40B4-BE49-F238E27FC236}">
                <a16:creationId xmlns:a16="http://schemas.microsoft.com/office/drawing/2014/main" id="{C3F219CA-F86F-4726-88F6-1810364AEF49}"/>
              </a:ext>
            </a:extLst>
          </p:cNvPr>
          <p:cNvSpPr txBox="1">
            <a:spLocks/>
          </p:cNvSpPr>
          <p:nvPr/>
        </p:nvSpPr>
        <p:spPr>
          <a:xfrm>
            <a:off x="7329141" y="1716186"/>
            <a:ext cx="125135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2000" dirty="0"/>
              <a:t>NHÓM 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FCCD45-3DDA-4098-BE0C-E34FAE09111C}"/>
              </a:ext>
            </a:extLst>
          </p:cNvPr>
          <p:cNvSpPr txBox="1"/>
          <p:nvPr/>
        </p:nvSpPr>
        <p:spPr>
          <a:xfrm>
            <a:off x="-2110409" y="351795"/>
            <a:ext cx="2359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tx2">
                    <a:lumMod val="25000"/>
                  </a:schemeClr>
                </a:solidFill>
                <a:latin typeface="Fjalla One" panose="020B0604020202020204" charset="0"/>
              </a:rPr>
              <a:t>THÀNH VIÊN </a:t>
            </a:r>
            <a:endParaRPr lang="en-US" sz="2800" dirty="0">
              <a:solidFill>
                <a:schemeClr val="tx2">
                  <a:lumMod val="25000"/>
                </a:schemeClr>
              </a:solidFill>
              <a:latin typeface="Fjalla One" panose="020B0604020202020204" charset="0"/>
            </a:endParaRPr>
          </a:p>
        </p:txBody>
      </p:sp>
      <p:sp>
        <p:nvSpPr>
          <p:cNvPr id="23" name="Google Shape;2738;p51">
            <a:extLst>
              <a:ext uri="{FF2B5EF4-FFF2-40B4-BE49-F238E27FC236}">
                <a16:creationId xmlns:a16="http://schemas.microsoft.com/office/drawing/2014/main" id="{5734A8AE-E45C-4493-A331-5BA50BAE356E}"/>
              </a:ext>
            </a:extLst>
          </p:cNvPr>
          <p:cNvSpPr txBox="1">
            <a:spLocks/>
          </p:cNvSpPr>
          <p:nvPr/>
        </p:nvSpPr>
        <p:spPr>
          <a:xfrm>
            <a:off x="5474594" y="4570800"/>
            <a:ext cx="332282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1600" dirty="0" err="1">
                <a:latin typeface="Bahnschrift SemiBold Condensed" panose="020B0502040204020203" pitchFamily="34" charset="0"/>
              </a:rPr>
              <a:t>Giáo</a:t>
            </a:r>
            <a:r>
              <a:rPr lang="en-US" sz="1600" dirty="0">
                <a:latin typeface="Bahnschrift SemiBold Condensed" panose="020B0502040204020203" pitchFamily="34" charset="0"/>
              </a:rPr>
              <a:t> </a:t>
            </a:r>
            <a:r>
              <a:rPr lang="en-US" sz="1600" dirty="0" err="1">
                <a:latin typeface="Bahnschrift SemiBold Condensed" panose="020B0502040204020203" pitchFamily="34" charset="0"/>
              </a:rPr>
              <a:t>viên</a:t>
            </a:r>
            <a:r>
              <a:rPr lang="en-US" sz="1600" dirty="0">
                <a:latin typeface="Bahnschrift SemiBold Condensed" panose="020B0502040204020203" pitchFamily="34" charset="0"/>
              </a:rPr>
              <a:t> </a:t>
            </a:r>
            <a:r>
              <a:rPr lang="en-US" sz="1600" dirty="0" err="1">
                <a:latin typeface="Bahnschrift SemiBold Condensed" panose="020B0502040204020203" pitchFamily="34" charset="0"/>
              </a:rPr>
              <a:t>hướng</a:t>
            </a:r>
            <a:r>
              <a:rPr lang="en-US" sz="1600" dirty="0">
                <a:latin typeface="Bahnschrift SemiBold Condensed" panose="020B0502040204020203" pitchFamily="34" charset="0"/>
              </a:rPr>
              <a:t> </a:t>
            </a:r>
            <a:r>
              <a:rPr lang="en-US" sz="1600" dirty="0" err="1">
                <a:latin typeface="Bahnschrift SemiBold Condensed" panose="020B0502040204020203" pitchFamily="34" charset="0"/>
              </a:rPr>
              <a:t>dẫn</a:t>
            </a:r>
            <a:r>
              <a:rPr lang="en-US" sz="1600" dirty="0">
                <a:latin typeface="Bahnschrift SemiBold Condensed" panose="020B0502040204020203" pitchFamily="34" charset="0"/>
              </a:rPr>
              <a:t> : TS. </a:t>
            </a:r>
            <a:r>
              <a:rPr lang="en-US" sz="1600" dirty="0" err="1">
                <a:latin typeface="Bahnschrift SemiBold Condensed" panose="020B0502040204020203" pitchFamily="34" charset="0"/>
              </a:rPr>
              <a:t>Trần</a:t>
            </a:r>
            <a:r>
              <a:rPr lang="en-US" sz="1600" dirty="0">
                <a:latin typeface="Bahnschrift SemiBold Condensed" panose="020B0502040204020203" pitchFamily="34" charset="0"/>
              </a:rPr>
              <a:t> </a:t>
            </a:r>
            <a:r>
              <a:rPr lang="en-US" sz="1600" dirty="0" err="1">
                <a:latin typeface="Bahnschrift SemiBold Condensed" panose="020B0502040204020203" pitchFamily="34" charset="0"/>
              </a:rPr>
              <a:t>Nhật</a:t>
            </a:r>
            <a:r>
              <a:rPr lang="en-US" sz="1600" dirty="0">
                <a:latin typeface="Bahnschrift SemiBold Condensed" panose="020B0502040204020203" pitchFamily="34" charset="0"/>
              </a:rPr>
              <a:t> </a:t>
            </a:r>
            <a:r>
              <a:rPr lang="en-US" sz="1600" dirty="0" err="1">
                <a:latin typeface="Bahnschrift SemiBold Condensed" panose="020B0502040204020203" pitchFamily="34" charset="0"/>
              </a:rPr>
              <a:t>Hóa</a:t>
            </a:r>
            <a:endParaRPr lang="en-US" sz="1600" dirty="0">
              <a:latin typeface="Bahnschrift SemiBold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" grpId="0"/>
      <p:bldP spid="6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503;p61">
            <a:extLst>
              <a:ext uri="{FF2B5EF4-FFF2-40B4-BE49-F238E27FC236}">
                <a16:creationId xmlns:a16="http://schemas.microsoft.com/office/drawing/2014/main" id="{0F6E430E-1045-4ADF-8092-B2DF6BE52475}"/>
              </a:ext>
            </a:extLst>
          </p:cNvPr>
          <p:cNvSpPr txBox="1">
            <a:spLocks/>
          </p:cNvSpPr>
          <p:nvPr/>
        </p:nvSpPr>
        <p:spPr>
          <a:xfrm>
            <a:off x="4324592" y="1890449"/>
            <a:ext cx="2411964" cy="160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Cần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một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chương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trình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giúp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người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quản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lý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ghi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nhận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thông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tin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một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cách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chính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xác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và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dễ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dàng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21" name="Google Shape;1890;p36">
            <a:extLst>
              <a:ext uri="{FF2B5EF4-FFF2-40B4-BE49-F238E27FC236}">
                <a16:creationId xmlns:a16="http://schemas.microsoft.com/office/drawing/2014/main" id="{96136F1D-CDC4-4F0A-AA62-387ADC347E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8569" y="222447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>
                    <a:lumMod val="90000"/>
                  </a:schemeClr>
                </a:solidFill>
                <a:latin typeface="Bahnschrift SemiLight Condensed" panose="020B0502040204020203" pitchFamily="34" charset="0"/>
              </a:rPr>
              <a:t>YÊU CẦU CASE 3</a:t>
            </a:r>
          </a:p>
        </p:txBody>
      </p:sp>
      <p:grpSp>
        <p:nvGrpSpPr>
          <p:cNvPr id="22" name="Google Shape;5292;p46">
            <a:extLst>
              <a:ext uri="{FF2B5EF4-FFF2-40B4-BE49-F238E27FC236}">
                <a16:creationId xmlns:a16="http://schemas.microsoft.com/office/drawing/2014/main" id="{51CD36BE-A7BB-4D5C-9C53-6CC4217A5868}"/>
              </a:ext>
            </a:extLst>
          </p:cNvPr>
          <p:cNvGrpSpPr/>
          <p:nvPr/>
        </p:nvGrpSpPr>
        <p:grpSpPr>
          <a:xfrm>
            <a:off x="5479169" y="312306"/>
            <a:ext cx="443902" cy="486141"/>
            <a:chOff x="-61784125" y="1931250"/>
            <a:chExt cx="316650" cy="317050"/>
          </a:xfrm>
        </p:grpSpPr>
        <p:sp>
          <p:nvSpPr>
            <p:cNvPr id="23" name="Google Shape;5293;p46">
              <a:extLst>
                <a:ext uri="{FF2B5EF4-FFF2-40B4-BE49-F238E27FC236}">
                  <a16:creationId xmlns:a16="http://schemas.microsoft.com/office/drawing/2014/main" id="{A24EB93D-DFBE-419A-AD3E-F9EEF7F37C19}"/>
                </a:ext>
              </a:extLst>
            </p:cNvPr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94;p46">
              <a:extLst>
                <a:ext uri="{FF2B5EF4-FFF2-40B4-BE49-F238E27FC236}">
                  <a16:creationId xmlns:a16="http://schemas.microsoft.com/office/drawing/2014/main" id="{76E1DFB3-E3AB-48EF-9235-682C5394EDE6}"/>
                </a:ext>
              </a:extLst>
            </p:cNvPr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95;p46">
              <a:extLst>
                <a:ext uri="{FF2B5EF4-FFF2-40B4-BE49-F238E27FC236}">
                  <a16:creationId xmlns:a16="http://schemas.microsoft.com/office/drawing/2014/main" id="{031F28F3-8482-45FA-9B45-49A84C0E3730}"/>
                </a:ext>
              </a:extLst>
            </p:cNvPr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96;p46">
              <a:extLst>
                <a:ext uri="{FF2B5EF4-FFF2-40B4-BE49-F238E27FC236}">
                  <a16:creationId xmlns:a16="http://schemas.microsoft.com/office/drawing/2014/main" id="{7B291E60-1043-4F44-A56D-3E37F997BC1A}"/>
                </a:ext>
              </a:extLst>
            </p:cNvPr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4766;p64">
            <a:extLst>
              <a:ext uri="{FF2B5EF4-FFF2-40B4-BE49-F238E27FC236}">
                <a16:creationId xmlns:a16="http://schemas.microsoft.com/office/drawing/2014/main" id="{DBBC204D-A46E-4CB3-8C55-8E89713DA6E6}"/>
              </a:ext>
            </a:extLst>
          </p:cNvPr>
          <p:cNvGrpSpPr/>
          <p:nvPr/>
        </p:nvGrpSpPr>
        <p:grpSpPr>
          <a:xfrm>
            <a:off x="6503254" y="2895075"/>
            <a:ext cx="1419894" cy="1575237"/>
            <a:chOff x="1260950" y="-166737"/>
            <a:chExt cx="5129675" cy="5643987"/>
          </a:xfrm>
        </p:grpSpPr>
        <p:sp>
          <p:nvSpPr>
            <p:cNvPr id="14" name="Google Shape;4767;p64">
              <a:extLst>
                <a:ext uri="{FF2B5EF4-FFF2-40B4-BE49-F238E27FC236}">
                  <a16:creationId xmlns:a16="http://schemas.microsoft.com/office/drawing/2014/main" id="{0AF491C2-EB0E-44BC-B76F-56F6FE2E4D27}"/>
                </a:ext>
              </a:extLst>
            </p:cNvPr>
            <p:cNvSpPr/>
            <p:nvPr/>
          </p:nvSpPr>
          <p:spPr>
            <a:xfrm>
              <a:off x="1260950" y="395850"/>
              <a:ext cx="5129675" cy="4941275"/>
            </a:xfrm>
            <a:custGeom>
              <a:avLst/>
              <a:gdLst/>
              <a:ahLst/>
              <a:cxnLst/>
              <a:rect l="l" t="t" r="r" b="b"/>
              <a:pathLst>
                <a:path w="205187" h="197651" extrusionOk="0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68;p64">
              <a:extLst>
                <a:ext uri="{FF2B5EF4-FFF2-40B4-BE49-F238E27FC236}">
                  <a16:creationId xmlns:a16="http://schemas.microsoft.com/office/drawing/2014/main" id="{1D67F8CC-A3A6-47B9-8364-94503C636228}"/>
                </a:ext>
              </a:extLst>
            </p:cNvPr>
            <p:cNvSpPr/>
            <p:nvPr/>
          </p:nvSpPr>
          <p:spPr>
            <a:xfrm>
              <a:off x="1297025" y="395900"/>
              <a:ext cx="5022350" cy="4941225"/>
            </a:xfrm>
            <a:custGeom>
              <a:avLst/>
              <a:gdLst/>
              <a:ahLst/>
              <a:cxnLst/>
              <a:rect l="l" t="t" r="r" b="b"/>
              <a:pathLst>
                <a:path w="200894" h="197649" extrusionOk="0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69;p64">
              <a:extLst>
                <a:ext uri="{FF2B5EF4-FFF2-40B4-BE49-F238E27FC236}">
                  <a16:creationId xmlns:a16="http://schemas.microsoft.com/office/drawing/2014/main" id="{51B76221-D981-4BEB-BD5A-E44A0C7D257A}"/>
                </a:ext>
              </a:extLst>
            </p:cNvPr>
            <p:cNvSpPr/>
            <p:nvPr/>
          </p:nvSpPr>
          <p:spPr>
            <a:xfrm>
              <a:off x="5625075" y="5303525"/>
              <a:ext cx="225425" cy="80725"/>
            </a:xfrm>
            <a:custGeom>
              <a:avLst/>
              <a:gdLst/>
              <a:ahLst/>
              <a:cxnLst/>
              <a:rect l="l" t="t" r="r" b="b"/>
              <a:pathLst>
                <a:path w="9017" h="3229" extrusionOk="0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770;p64">
              <a:extLst>
                <a:ext uri="{FF2B5EF4-FFF2-40B4-BE49-F238E27FC236}">
                  <a16:creationId xmlns:a16="http://schemas.microsoft.com/office/drawing/2014/main" id="{167B55F6-82D8-44DD-B603-173A22D54664}"/>
                </a:ext>
              </a:extLst>
            </p:cNvPr>
            <p:cNvSpPr/>
            <p:nvPr/>
          </p:nvSpPr>
          <p:spPr>
            <a:xfrm>
              <a:off x="1607200" y="4042075"/>
              <a:ext cx="3884450" cy="1229450"/>
            </a:xfrm>
            <a:custGeom>
              <a:avLst/>
              <a:gdLst/>
              <a:ahLst/>
              <a:cxnLst/>
              <a:rect l="l" t="t" r="r" b="b"/>
              <a:pathLst>
                <a:path w="155378" h="49178" extrusionOk="0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771;p64">
              <a:extLst>
                <a:ext uri="{FF2B5EF4-FFF2-40B4-BE49-F238E27FC236}">
                  <a16:creationId xmlns:a16="http://schemas.microsoft.com/office/drawing/2014/main" id="{138D20C4-395C-42F3-B43C-196AE8FEC601}"/>
                </a:ext>
              </a:extLst>
            </p:cNvPr>
            <p:cNvSpPr/>
            <p:nvPr/>
          </p:nvSpPr>
          <p:spPr>
            <a:xfrm>
              <a:off x="2109425" y="4449850"/>
              <a:ext cx="1904375" cy="1019825"/>
            </a:xfrm>
            <a:custGeom>
              <a:avLst/>
              <a:gdLst/>
              <a:ahLst/>
              <a:cxnLst/>
              <a:rect l="l" t="t" r="r" b="b"/>
              <a:pathLst>
                <a:path w="76175" h="40793" extrusionOk="0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772;p64">
              <a:extLst>
                <a:ext uri="{FF2B5EF4-FFF2-40B4-BE49-F238E27FC236}">
                  <a16:creationId xmlns:a16="http://schemas.microsoft.com/office/drawing/2014/main" id="{80FDC5CF-D8BA-4111-9A17-9588A874577B}"/>
                </a:ext>
              </a:extLst>
            </p:cNvPr>
            <p:cNvSpPr/>
            <p:nvPr/>
          </p:nvSpPr>
          <p:spPr>
            <a:xfrm>
              <a:off x="2101300" y="4442275"/>
              <a:ext cx="1920600" cy="1034975"/>
            </a:xfrm>
            <a:custGeom>
              <a:avLst/>
              <a:gdLst/>
              <a:ahLst/>
              <a:cxnLst/>
              <a:rect l="l" t="t" r="r" b="b"/>
              <a:pathLst>
                <a:path w="76824" h="41399" extrusionOk="0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773;p64">
              <a:extLst>
                <a:ext uri="{FF2B5EF4-FFF2-40B4-BE49-F238E27FC236}">
                  <a16:creationId xmlns:a16="http://schemas.microsoft.com/office/drawing/2014/main" id="{5B5345CF-8173-4E59-A576-F5E61B33441F}"/>
                </a:ext>
              </a:extLst>
            </p:cNvPr>
            <p:cNvSpPr/>
            <p:nvPr/>
          </p:nvSpPr>
          <p:spPr>
            <a:xfrm>
              <a:off x="2372725" y="4594125"/>
              <a:ext cx="1442700" cy="737600"/>
            </a:xfrm>
            <a:custGeom>
              <a:avLst/>
              <a:gdLst/>
              <a:ahLst/>
              <a:cxnLst/>
              <a:rect l="l" t="t" r="r" b="b"/>
              <a:pathLst>
                <a:path w="57708" h="29504" extrusionOk="0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774;p64">
              <a:extLst>
                <a:ext uri="{FF2B5EF4-FFF2-40B4-BE49-F238E27FC236}">
                  <a16:creationId xmlns:a16="http://schemas.microsoft.com/office/drawing/2014/main" id="{DCB9EE88-A303-4609-8F02-C2960E29A045}"/>
                </a:ext>
              </a:extLst>
            </p:cNvPr>
            <p:cNvSpPr/>
            <p:nvPr/>
          </p:nvSpPr>
          <p:spPr>
            <a:xfrm>
              <a:off x="2364600" y="4586550"/>
              <a:ext cx="1458025" cy="752725"/>
            </a:xfrm>
            <a:custGeom>
              <a:avLst/>
              <a:gdLst/>
              <a:ahLst/>
              <a:cxnLst/>
              <a:rect l="l" t="t" r="r" b="b"/>
              <a:pathLst>
                <a:path w="58321" h="30109" extrusionOk="0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775;p64">
              <a:extLst>
                <a:ext uri="{FF2B5EF4-FFF2-40B4-BE49-F238E27FC236}">
                  <a16:creationId xmlns:a16="http://schemas.microsoft.com/office/drawing/2014/main" id="{863E8E4A-8512-48A6-9501-DB24FE308A71}"/>
                </a:ext>
              </a:extLst>
            </p:cNvPr>
            <p:cNvSpPr/>
            <p:nvPr/>
          </p:nvSpPr>
          <p:spPr>
            <a:xfrm>
              <a:off x="2342050" y="1025400"/>
              <a:ext cx="3594125" cy="3621050"/>
            </a:xfrm>
            <a:custGeom>
              <a:avLst/>
              <a:gdLst/>
              <a:ahLst/>
              <a:cxnLst/>
              <a:rect l="l" t="t" r="r" b="b"/>
              <a:pathLst>
                <a:path w="143765" h="144842" extrusionOk="0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776;p64">
              <a:extLst>
                <a:ext uri="{FF2B5EF4-FFF2-40B4-BE49-F238E27FC236}">
                  <a16:creationId xmlns:a16="http://schemas.microsoft.com/office/drawing/2014/main" id="{00948B0D-E7F4-4DA5-9810-C0BE399EA3CE}"/>
                </a:ext>
              </a:extLst>
            </p:cNvPr>
            <p:cNvSpPr/>
            <p:nvPr/>
          </p:nvSpPr>
          <p:spPr>
            <a:xfrm>
              <a:off x="3621525" y="3838525"/>
              <a:ext cx="734900" cy="798900"/>
            </a:xfrm>
            <a:custGeom>
              <a:avLst/>
              <a:gdLst/>
              <a:ahLst/>
              <a:cxnLst/>
              <a:rect l="l" t="t" r="r" b="b"/>
              <a:pathLst>
                <a:path w="29396" h="31956" extrusionOk="0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777;p64">
              <a:extLst>
                <a:ext uri="{FF2B5EF4-FFF2-40B4-BE49-F238E27FC236}">
                  <a16:creationId xmlns:a16="http://schemas.microsoft.com/office/drawing/2014/main" id="{221CC24E-CC3B-4082-A81F-A20F67FBE434}"/>
                </a:ext>
              </a:extLst>
            </p:cNvPr>
            <p:cNvSpPr/>
            <p:nvPr/>
          </p:nvSpPr>
          <p:spPr>
            <a:xfrm>
              <a:off x="2437625" y="3653675"/>
              <a:ext cx="495950" cy="734875"/>
            </a:xfrm>
            <a:custGeom>
              <a:avLst/>
              <a:gdLst/>
              <a:ahLst/>
              <a:cxnLst/>
              <a:rect l="l" t="t" r="r" b="b"/>
              <a:pathLst>
                <a:path w="19838" h="29395" extrusionOk="0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778;p64">
              <a:extLst>
                <a:ext uri="{FF2B5EF4-FFF2-40B4-BE49-F238E27FC236}">
                  <a16:creationId xmlns:a16="http://schemas.microsoft.com/office/drawing/2014/main" id="{082B6839-8064-46C8-87DA-F800FCB065C5}"/>
                </a:ext>
              </a:extLst>
            </p:cNvPr>
            <p:cNvSpPr/>
            <p:nvPr/>
          </p:nvSpPr>
          <p:spPr>
            <a:xfrm>
              <a:off x="2333950" y="1018075"/>
              <a:ext cx="3604025" cy="3636025"/>
            </a:xfrm>
            <a:custGeom>
              <a:avLst/>
              <a:gdLst/>
              <a:ahLst/>
              <a:cxnLst/>
              <a:rect l="l" t="t" r="r" b="b"/>
              <a:pathLst>
                <a:path w="144161" h="145441" extrusionOk="0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779;p64">
              <a:extLst>
                <a:ext uri="{FF2B5EF4-FFF2-40B4-BE49-F238E27FC236}">
                  <a16:creationId xmlns:a16="http://schemas.microsoft.com/office/drawing/2014/main" id="{327B49B9-D6E4-4D73-AD91-2B9BB035D32C}"/>
                </a:ext>
              </a:extLst>
            </p:cNvPr>
            <p:cNvSpPr/>
            <p:nvPr/>
          </p:nvSpPr>
          <p:spPr>
            <a:xfrm>
              <a:off x="2728875" y="2701500"/>
              <a:ext cx="2002650" cy="1227200"/>
            </a:xfrm>
            <a:custGeom>
              <a:avLst/>
              <a:gdLst/>
              <a:ahLst/>
              <a:cxnLst/>
              <a:rect l="l" t="t" r="r" b="b"/>
              <a:pathLst>
                <a:path w="80106" h="49088" extrusionOk="0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780;p64">
              <a:extLst>
                <a:ext uri="{FF2B5EF4-FFF2-40B4-BE49-F238E27FC236}">
                  <a16:creationId xmlns:a16="http://schemas.microsoft.com/office/drawing/2014/main" id="{54218D21-54FD-4109-8F80-0A8BA5F365BB}"/>
                </a:ext>
              </a:extLst>
            </p:cNvPr>
            <p:cNvSpPr/>
            <p:nvPr/>
          </p:nvSpPr>
          <p:spPr>
            <a:xfrm>
              <a:off x="2941675" y="3491375"/>
              <a:ext cx="1069400" cy="313800"/>
            </a:xfrm>
            <a:custGeom>
              <a:avLst/>
              <a:gdLst/>
              <a:ahLst/>
              <a:cxnLst/>
              <a:rect l="l" t="t" r="r" b="b"/>
              <a:pathLst>
                <a:path w="42776" h="12552" extrusionOk="0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781;p64">
              <a:extLst>
                <a:ext uri="{FF2B5EF4-FFF2-40B4-BE49-F238E27FC236}">
                  <a16:creationId xmlns:a16="http://schemas.microsoft.com/office/drawing/2014/main" id="{EE364F96-BA9C-4CCE-ACC9-4E45AF3C6526}"/>
                </a:ext>
              </a:extLst>
            </p:cNvPr>
            <p:cNvSpPr/>
            <p:nvPr/>
          </p:nvSpPr>
          <p:spPr>
            <a:xfrm>
              <a:off x="4294200" y="3286675"/>
              <a:ext cx="393150" cy="620400"/>
            </a:xfrm>
            <a:custGeom>
              <a:avLst/>
              <a:gdLst/>
              <a:ahLst/>
              <a:cxnLst/>
              <a:rect l="l" t="t" r="r" b="b"/>
              <a:pathLst>
                <a:path w="15726" h="24816" extrusionOk="0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82;p64">
              <a:extLst>
                <a:ext uri="{FF2B5EF4-FFF2-40B4-BE49-F238E27FC236}">
                  <a16:creationId xmlns:a16="http://schemas.microsoft.com/office/drawing/2014/main" id="{E813D070-7D78-4153-B8FE-5EC2CFFB5FEA}"/>
                </a:ext>
              </a:extLst>
            </p:cNvPr>
            <p:cNvSpPr/>
            <p:nvPr/>
          </p:nvSpPr>
          <p:spPr>
            <a:xfrm>
              <a:off x="2720750" y="2693375"/>
              <a:ext cx="2014375" cy="1243450"/>
            </a:xfrm>
            <a:custGeom>
              <a:avLst/>
              <a:gdLst/>
              <a:ahLst/>
              <a:cxnLst/>
              <a:rect l="l" t="t" r="r" b="b"/>
              <a:pathLst>
                <a:path w="80575" h="49738" extrusionOk="0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83;p64">
              <a:extLst>
                <a:ext uri="{FF2B5EF4-FFF2-40B4-BE49-F238E27FC236}">
                  <a16:creationId xmlns:a16="http://schemas.microsoft.com/office/drawing/2014/main" id="{D5A2722C-9AED-42D2-B980-B6025D8B5130}"/>
                </a:ext>
              </a:extLst>
            </p:cNvPr>
            <p:cNvSpPr/>
            <p:nvPr/>
          </p:nvSpPr>
          <p:spPr>
            <a:xfrm>
              <a:off x="3962375" y="3422450"/>
              <a:ext cx="140675" cy="348425"/>
            </a:xfrm>
            <a:custGeom>
              <a:avLst/>
              <a:gdLst/>
              <a:ahLst/>
              <a:cxnLst/>
              <a:rect l="l" t="t" r="r" b="b"/>
              <a:pathLst>
                <a:path w="5627" h="13937" extrusionOk="0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84;p64">
              <a:extLst>
                <a:ext uri="{FF2B5EF4-FFF2-40B4-BE49-F238E27FC236}">
                  <a16:creationId xmlns:a16="http://schemas.microsoft.com/office/drawing/2014/main" id="{A4F079F3-BE23-485C-8B61-A6C56AC33F37}"/>
                </a:ext>
              </a:extLst>
            </p:cNvPr>
            <p:cNvSpPr/>
            <p:nvPr/>
          </p:nvSpPr>
          <p:spPr>
            <a:xfrm>
              <a:off x="3011100" y="2579750"/>
              <a:ext cx="993675" cy="569675"/>
            </a:xfrm>
            <a:custGeom>
              <a:avLst/>
              <a:gdLst/>
              <a:ahLst/>
              <a:cxnLst/>
              <a:rect l="l" t="t" r="r" b="b"/>
              <a:pathLst>
                <a:path w="39747" h="22787" extrusionOk="0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85;p64">
              <a:extLst>
                <a:ext uri="{FF2B5EF4-FFF2-40B4-BE49-F238E27FC236}">
                  <a16:creationId xmlns:a16="http://schemas.microsoft.com/office/drawing/2014/main" id="{C0C6AFB2-8ECE-46A6-B606-CA9070D1749C}"/>
                </a:ext>
              </a:extLst>
            </p:cNvPr>
            <p:cNvSpPr/>
            <p:nvPr/>
          </p:nvSpPr>
          <p:spPr>
            <a:xfrm>
              <a:off x="3018325" y="2572550"/>
              <a:ext cx="988250" cy="584325"/>
            </a:xfrm>
            <a:custGeom>
              <a:avLst/>
              <a:gdLst/>
              <a:ahLst/>
              <a:cxnLst/>
              <a:rect l="l" t="t" r="r" b="b"/>
              <a:pathLst>
                <a:path w="39530" h="23373" extrusionOk="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86;p64">
              <a:extLst>
                <a:ext uri="{FF2B5EF4-FFF2-40B4-BE49-F238E27FC236}">
                  <a16:creationId xmlns:a16="http://schemas.microsoft.com/office/drawing/2014/main" id="{4FC30DCB-5A03-4BAA-B30B-B0F075CB4490}"/>
                </a:ext>
              </a:extLst>
            </p:cNvPr>
            <p:cNvSpPr/>
            <p:nvPr/>
          </p:nvSpPr>
          <p:spPr>
            <a:xfrm>
              <a:off x="3553000" y="3237875"/>
              <a:ext cx="350775" cy="489200"/>
            </a:xfrm>
            <a:custGeom>
              <a:avLst/>
              <a:gdLst/>
              <a:ahLst/>
              <a:cxnLst/>
              <a:rect l="l" t="t" r="r" b="b"/>
              <a:pathLst>
                <a:path w="14031" h="19568" extrusionOk="0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87;p64">
              <a:extLst>
                <a:ext uri="{FF2B5EF4-FFF2-40B4-BE49-F238E27FC236}">
                  <a16:creationId xmlns:a16="http://schemas.microsoft.com/office/drawing/2014/main" id="{9192BD74-6FC3-4523-BA0D-E1B6FCF0598B}"/>
                </a:ext>
              </a:extLst>
            </p:cNvPr>
            <p:cNvSpPr/>
            <p:nvPr/>
          </p:nvSpPr>
          <p:spPr>
            <a:xfrm>
              <a:off x="3580050" y="3238000"/>
              <a:ext cx="303900" cy="488725"/>
            </a:xfrm>
            <a:custGeom>
              <a:avLst/>
              <a:gdLst/>
              <a:ahLst/>
              <a:cxnLst/>
              <a:rect l="l" t="t" r="r" b="b"/>
              <a:pathLst>
                <a:path w="12156" h="19549" extrusionOk="0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88;p64">
              <a:extLst>
                <a:ext uri="{FF2B5EF4-FFF2-40B4-BE49-F238E27FC236}">
                  <a16:creationId xmlns:a16="http://schemas.microsoft.com/office/drawing/2014/main" id="{24ED71A3-432C-4AC9-A1C3-7A9C73BD94B3}"/>
                </a:ext>
              </a:extLst>
            </p:cNvPr>
            <p:cNvSpPr/>
            <p:nvPr/>
          </p:nvSpPr>
          <p:spPr>
            <a:xfrm>
              <a:off x="3572850" y="3229875"/>
              <a:ext cx="319225" cy="504975"/>
            </a:xfrm>
            <a:custGeom>
              <a:avLst/>
              <a:gdLst/>
              <a:ahLst/>
              <a:cxnLst/>
              <a:rect l="l" t="t" r="r" b="b"/>
              <a:pathLst>
                <a:path w="12769" h="20199" extrusionOk="0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89;p64">
              <a:extLst>
                <a:ext uri="{FF2B5EF4-FFF2-40B4-BE49-F238E27FC236}">
                  <a16:creationId xmlns:a16="http://schemas.microsoft.com/office/drawing/2014/main" id="{3B825D5A-A726-49C4-9473-41199D7EDBAB}"/>
                </a:ext>
              </a:extLst>
            </p:cNvPr>
            <p:cNvSpPr/>
            <p:nvPr/>
          </p:nvSpPr>
          <p:spPr>
            <a:xfrm>
              <a:off x="3224800" y="2836750"/>
              <a:ext cx="786275" cy="880150"/>
            </a:xfrm>
            <a:custGeom>
              <a:avLst/>
              <a:gdLst/>
              <a:ahLst/>
              <a:cxnLst/>
              <a:rect l="l" t="t" r="r" b="b"/>
              <a:pathLst>
                <a:path w="31451" h="35206" extrusionOk="0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90;p64">
              <a:extLst>
                <a:ext uri="{FF2B5EF4-FFF2-40B4-BE49-F238E27FC236}">
                  <a16:creationId xmlns:a16="http://schemas.microsoft.com/office/drawing/2014/main" id="{953F68DE-17C8-4557-A7B5-E347CE175D5D}"/>
                </a:ext>
              </a:extLst>
            </p:cNvPr>
            <p:cNvSpPr/>
            <p:nvPr/>
          </p:nvSpPr>
          <p:spPr>
            <a:xfrm>
              <a:off x="3217575" y="2829200"/>
              <a:ext cx="793500" cy="895725"/>
            </a:xfrm>
            <a:custGeom>
              <a:avLst/>
              <a:gdLst/>
              <a:ahLst/>
              <a:cxnLst/>
              <a:rect l="l" t="t" r="r" b="b"/>
              <a:pathLst>
                <a:path w="31740" h="35829" extrusionOk="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91;p64">
              <a:extLst>
                <a:ext uri="{FF2B5EF4-FFF2-40B4-BE49-F238E27FC236}">
                  <a16:creationId xmlns:a16="http://schemas.microsoft.com/office/drawing/2014/main" id="{936856BE-FBA6-43BA-B00B-05194A3E83F9}"/>
                </a:ext>
              </a:extLst>
            </p:cNvPr>
            <p:cNvSpPr/>
            <p:nvPr/>
          </p:nvSpPr>
          <p:spPr>
            <a:xfrm>
              <a:off x="3751375" y="3083575"/>
              <a:ext cx="155125" cy="68600"/>
            </a:xfrm>
            <a:custGeom>
              <a:avLst/>
              <a:gdLst/>
              <a:ahLst/>
              <a:cxnLst/>
              <a:rect l="l" t="t" r="r" b="b"/>
              <a:pathLst>
                <a:path w="6205" h="2744" extrusionOk="0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92;p64">
              <a:extLst>
                <a:ext uri="{FF2B5EF4-FFF2-40B4-BE49-F238E27FC236}">
                  <a16:creationId xmlns:a16="http://schemas.microsoft.com/office/drawing/2014/main" id="{FF956ED0-0412-47EE-A1EA-EFC8A5745CB7}"/>
                </a:ext>
              </a:extLst>
            </p:cNvPr>
            <p:cNvSpPr/>
            <p:nvPr/>
          </p:nvSpPr>
          <p:spPr>
            <a:xfrm>
              <a:off x="3156275" y="3109950"/>
              <a:ext cx="628500" cy="217975"/>
            </a:xfrm>
            <a:custGeom>
              <a:avLst/>
              <a:gdLst/>
              <a:ahLst/>
              <a:cxnLst/>
              <a:rect l="l" t="t" r="r" b="b"/>
              <a:pathLst>
                <a:path w="25140" h="8719" extrusionOk="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93;p64">
              <a:extLst>
                <a:ext uri="{FF2B5EF4-FFF2-40B4-BE49-F238E27FC236}">
                  <a16:creationId xmlns:a16="http://schemas.microsoft.com/office/drawing/2014/main" id="{15576BA1-014C-4BDD-AD33-4F35C9C7A29F}"/>
                </a:ext>
              </a:extLst>
            </p:cNvPr>
            <p:cNvSpPr/>
            <p:nvPr/>
          </p:nvSpPr>
          <p:spPr>
            <a:xfrm>
              <a:off x="3501625" y="3169475"/>
              <a:ext cx="275025" cy="158450"/>
            </a:xfrm>
            <a:custGeom>
              <a:avLst/>
              <a:gdLst/>
              <a:ahLst/>
              <a:cxnLst/>
              <a:rect l="l" t="t" r="r" b="b"/>
              <a:pathLst>
                <a:path w="11001" h="6338" extrusionOk="0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94;p64">
              <a:extLst>
                <a:ext uri="{FF2B5EF4-FFF2-40B4-BE49-F238E27FC236}">
                  <a16:creationId xmlns:a16="http://schemas.microsoft.com/office/drawing/2014/main" id="{094E87F3-D193-4670-A910-084F9D07B9A0}"/>
                </a:ext>
              </a:extLst>
            </p:cNvPr>
            <p:cNvSpPr/>
            <p:nvPr/>
          </p:nvSpPr>
          <p:spPr>
            <a:xfrm>
              <a:off x="3217575" y="3153250"/>
              <a:ext cx="351700" cy="144800"/>
            </a:xfrm>
            <a:custGeom>
              <a:avLst/>
              <a:gdLst/>
              <a:ahLst/>
              <a:cxnLst/>
              <a:rect l="l" t="t" r="r" b="b"/>
              <a:pathLst>
                <a:path w="14068" h="5792" extrusionOk="0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95;p64">
              <a:extLst>
                <a:ext uri="{FF2B5EF4-FFF2-40B4-BE49-F238E27FC236}">
                  <a16:creationId xmlns:a16="http://schemas.microsoft.com/office/drawing/2014/main" id="{606ACA91-D12B-40E6-92FA-C5BE6DDAA9E9}"/>
                </a:ext>
              </a:extLst>
            </p:cNvPr>
            <p:cNvSpPr/>
            <p:nvPr/>
          </p:nvSpPr>
          <p:spPr>
            <a:xfrm>
              <a:off x="3148150" y="3102400"/>
              <a:ext cx="633000" cy="233000"/>
            </a:xfrm>
            <a:custGeom>
              <a:avLst/>
              <a:gdLst/>
              <a:ahLst/>
              <a:cxnLst/>
              <a:rect l="l" t="t" r="r" b="b"/>
              <a:pathLst>
                <a:path w="25320" h="9320" extrusionOk="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96;p64">
              <a:extLst>
                <a:ext uri="{FF2B5EF4-FFF2-40B4-BE49-F238E27FC236}">
                  <a16:creationId xmlns:a16="http://schemas.microsoft.com/office/drawing/2014/main" id="{13E6DFEE-38DC-4636-8336-C1DAEB99A0E9}"/>
                </a:ext>
              </a:extLst>
            </p:cNvPr>
            <p:cNvSpPr/>
            <p:nvPr/>
          </p:nvSpPr>
          <p:spPr>
            <a:xfrm>
              <a:off x="3403325" y="3253325"/>
              <a:ext cx="122650" cy="195700"/>
            </a:xfrm>
            <a:custGeom>
              <a:avLst/>
              <a:gdLst/>
              <a:ahLst/>
              <a:cxnLst/>
              <a:rect l="l" t="t" r="r" b="b"/>
              <a:pathLst>
                <a:path w="4906" h="7828" extrusionOk="0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97;p64">
              <a:extLst>
                <a:ext uri="{FF2B5EF4-FFF2-40B4-BE49-F238E27FC236}">
                  <a16:creationId xmlns:a16="http://schemas.microsoft.com/office/drawing/2014/main" id="{7549A2A2-6E8A-4F69-90B7-E13A8C8649CE}"/>
                </a:ext>
              </a:extLst>
            </p:cNvPr>
            <p:cNvSpPr/>
            <p:nvPr/>
          </p:nvSpPr>
          <p:spPr>
            <a:xfrm>
              <a:off x="3510625" y="3441775"/>
              <a:ext cx="207425" cy="137075"/>
            </a:xfrm>
            <a:custGeom>
              <a:avLst/>
              <a:gdLst/>
              <a:ahLst/>
              <a:cxnLst/>
              <a:rect l="l" t="t" r="r" b="b"/>
              <a:pathLst>
                <a:path w="8297" h="5483" extrusionOk="0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98;p64">
              <a:extLst>
                <a:ext uri="{FF2B5EF4-FFF2-40B4-BE49-F238E27FC236}">
                  <a16:creationId xmlns:a16="http://schemas.microsoft.com/office/drawing/2014/main" id="{55431DA6-D42B-4F67-AE5A-43E306F5302F}"/>
                </a:ext>
              </a:extLst>
            </p:cNvPr>
            <p:cNvSpPr/>
            <p:nvPr/>
          </p:nvSpPr>
          <p:spPr>
            <a:xfrm>
              <a:off x="3519650" y="3464200"/>
              <a:ext cx="179450" cy="87600"/>
            </a:xfrm>
            <a:custGeom>
              <a:avLst/>
              <a:gdLst/>
              <a:ahLst/>
              <a:cxnLst/>
              <a:rect l="l" t="t" r="r" b="b"/>
              <a:pathLst>
                <a:path w="7178" h="3504" extrusionOk="0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99;p64">
              <a:extLst>
                <a:ext uri="{FF2B5EF4-FFF2-40B4-BE49-F238E27FC236}">
                  <a16:creationId xmlns:a16="http://schemas.microsoft.com/office/drawing/2014/main" id="{6D09F6B0-0F1D-4C3A-A679-4EB2FC5B043F}"/>
                </a:ext>
              </a:extLst>
            </p:cNvPr>
            <p:cNvSpPr/>
            <p:nvPr/>
          </p:nvSpPr>
          <p:spPr>
            <a:xfrm>
              <a:off x="3448425" y="3008125"/>
              <a:ext cx="265700" cy="114050"/>
            </a:xfrm>
            <a:custGeom>
              <a:avLst/>
              <a:gdLst/>
              <a:ahLst/>
              <a:cxnLst/>
              <a:rect l="l" t="t" r="r" b="b"/>
              <a:pathLst>
                <a:path w="10628" h="4562" extrusionOk="0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00;p64">
              <a:extLst>
                <a:ext uri="{FF2B5EF4-FFF2-40B4-BE49-F238E27FC236}">
                  <a16:creationId xmlns:a16="http://schemas.microsoft.com/office/drawing/2014/main" id="{7CF2FEBD-A5A8-40AB-A92C-78174E4D712F}"/>
                </a:ext>
              </a:extLst>
            </p:cNvPr>
            <p:cNvSpPr/>
            <p:nvPr/>
          </p:nvSpPr>
          <p:spPr>
            <a:xfrm>
              <a:off x="3440300" y="3000850"/>
              <a:ext cx="279550" cy="128075"/>
            </a:xfrm>
            <a:custGeom>
              <a:avLst/>
              <a:gdLst/>
              <a:ahLst/>
              <a:cxnLst/>
              <a:rect l="l" t="t" r="r" b="b"/>
              <a:pathLst>
                <a:path w="11182" h="5123" extrusionOk="0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01;p64">
              <a:extLst>
                <a:ext uri="{FF2B5EF4-FFF2-40B4-BE49-F238E27FC236}">
                  <a16:creationId xmlns:a16="http://schemas.microsoft.com/office/drawing/2014/main" id="{D037C3EB-7008-4268-91DE-3D800BE292FD}"/>
                </a:ext>
              </a:extLst>
            </p:cNvPr>
            <p:cNvSpPr/>
            <p:nvPr/>
          </p:nvSpPr>
          <p:spPr>
            <a:xfrm>
              <a:off x="3222100" y="3043825"/>
              <a:ext cx="154200" cy="61775"/>
            </a:xfrm>
            <a:custGeom>
              <a:avLst/>
              <a:gdLst/>
              <a:ahLst/>
              <a:cxnLst/>
              <a:rect l="l" t="t" r="r" b="b"/>
              <a:pathLst>
                <a:path w="6168" h="2471" extrusionOk="0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02;p64">
              <a:extLst>
                <a:ext uri="{FF2B5EF4-FFF2-40B4-BE49-F238E27FC236}">
                  <a16:creationId xmlns:a16="http://schemas.microsoft.com/office/drawing/2014/main" id="{5332C808-D29D-40F8-865E-BB42E09A0870}"/>
                </a:ext>
              </a:extLst>
            </p:cNvPr>
            <p:cNvSpPr/>
            <p:nvPr/>
          </p:nvSpPr>
          <p:spPr>
            <a:xfrm>
              <a:off x="3217575" y="3036025"/>
              <a:ext cx="166850" cy="76650"/>
            </a:xfrm>
            <a:custGeom>
              <a:avLst/>
              <a:gdLst/>
              <a:ahLst/>
              <a:cxnLst/>
              <a:rect l="l" t="t" r="r" b="b"/>
              <a:pathLst>
                <a:path w="6674" h="3066" extrusionOk="0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03;p64">
              <a:extLst>
                <a:ext uri="{FF2B5EF4-FFF2-40B4-BE49-F238E27FC236}">
                  <a16:creationId xmlns:a16="http://schemas.microsoft.com/office/drawing/2014/main" id="{AA3FB242-9CB6-4AB3-AC4C-1BD755FA1848}"/>
                </a:ext>
              </a:extLst>
            </p:cNvPr>
            <p:cNvSpPr/>
            <p:nvPr/>
          </p:nvSpPr>
          <p:spPr>
            <a:xfrm>
              <a:off x="3744175" y="2649575"/>
              <a:ext cx="185750" cy="297200"/>
            </a:xfrm>
            <a:custGeom>
              <a:avLst/>
              <a:gdLst/>
              <a:ahLst/>
              <a:cxnLst/>
              <a:rect l="l" t="t" r="r" b="b"/>
              <a:pathLst>
                <a:path w="7430" h="11888" extrusionOk="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04;p64">
              <a:extLst>
                <a:ext uri="{FF2B5EF4-FFF2-40B4-BE49-F238E27FC236}">
                  <a16:creationId xmlns:a16="http://schemas.microsoft.com/office/drawing/2014/main" id="{390AED9F-3522-42B6-A097-EE499FA7E031}"/>
                </a:ext>
              </a:extLst>
            </p:cNvPr>
            <p:cNvSpPr/>
            <p:nvPr/>
          </p:nvSpPr>
          <p:spPr>
            <a:xfrm>
              <a:off x="3736050" y="2641975"/>
              <a:ext cx="198400" cy="312025"/>
            </a:xfrm>
            <a:custGeom>
              <a:avLst/>
              <a:gdLst/>
              <a:ahLst/>
              <a:cxnLst/>
              <a:rect l="l" t="t" r="r" b="b"/>
              <a:pathLst>
                <a:path w="7936" h="12481" extrusionOk="0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05;p64">
              <a:extLst>
                <a:ext uri="{FF2B5EF4-FFF2-40B4-BE49-F238E27FC236}">
                  <a16:creationId xmlns:a16="http://schemas.microsoft.com/office/drawing/2014/main" id="{7509F986-7F14-4CBA-BBB7-C9F795E6E38B}"/>
                </a:ext>
              </a:extLst>
            </p:cNvPr>
            <p:cNvSpPr/>
            <p:nvPr/>
          </p:nvSpPr>
          <p:spPr>
            <a:xfrm>
              <a:off x="3817200" y="2908125"/>
              <a:ext cx="233550" cy="136925"/>
            </a:xfrm>
            <a:custGeom>
              <a:avLst/>
              <a:gdLst/>
              <a:ahLst/>
              <a:cxnLst/>
              <a:rect l="l" t="t" r="r" b="b"/>
              <a:pathLst>
                <a:path w="9342" h="5477" extrusionOk="0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06;p64">
              <a:extLst>
                <a:ext uri="{FF2B5EF4-FFF2-40B4-BE49-F238E27FC236}">
                  <a16:creationId xmlns:a16="http://schemas.microsoft.com/office/drawing/2014/main" id="{8B9B82A7-650A-48DB-9ED7-B89959405DFA}"/>
                </a:ext>
              </a:extLst>
            </p:cNvPr>
            <p:cNvSpPr/>
            <p:nvPr/>
          </p:nvSpPr>
          <p:spPr>
            <a:xfrm>
              <a:off x="3815400" y="2900775"/>
              <a:ext cx="237175" cy="152400"/>
            </a:xfrm>
            <a:custGeom>
              <a:avLst/>
              <a:gdLst/>
              <a:ahLst/>
              <a:cxnLst/>
              <a:rect l="l" t="t" r="r" b="b"/>
              <a:pathLst>
                <a:path w="9487" h="6096" extrusionOk="0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07;p64">
              <a:extLst>
                <a:ext uri="{FF2B5EF4-FFF2-40B4-BE49-F238E27FC236}">
                  <a16:creationId xmlns:a16="http://schemas.microsoft.com/office/drawing/2014/main" id="{AA300800-8B2C-45CC-9F8C-2213973BC2C9}"/>
                </a:ext>
              </a:extLst>
            </p:cNvPr>
            <p:cNvSpPr/>
            <p:nvPr/>
          </p:nvSpPr>
          <p:spPr>
            <a:xfrm>
              <a:off x="3821700" y="2967975"/>
              <a:ext cx="66750" cy="73075"/>
            </a:xfrm>
            <a:custGeom>
              <a:avLst/>
              <a:gdLst/>
              <a:ahLst/>
              <a:cxnLst/>
              <a:rect l="l" t="t" r="r" b="b"/>
              <a:pathLst>
                <a:path w="2670" h="2923" extrusionOk="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08;p64">
              <a:extLst>
                <a:ext uri="{FF2B5EF4-FFF2-40B4-BE49-F238E27FC236}">
                  <a16:creationId xmlns:a16="http://schemas.microsoft.com/office/drawing/2014/main" id="{1B078EB6-52E9-4AC5-8E84-BA3AF8C1173F}"/>
                </a:ext>
              </a:extLst>
            </p:cNvPr>
            <p:cNvSpPr/>
            <p:nvPr/>
          </p:nvSpPr>
          <p:spPr>
            <a:xfrm>
              <a:off x="3818100" y="2960275"/>
              <a:ext cx="73975" cy="88400"/>
            </a:xfrm>
            <a:custGeom>
              <a:avLst/>
              <a:gdLst/>
              <a:ahLst/>
              <a:cxnLst/>
              <a:rect l="l" t="t" r="r" b="b"/>
              <a:pathLst>
                <a:path w="2959" h="3536" extrusionOk="0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09;p64">
              <a:extLst>
                <a:ext uri="{FF2B5EF4-FFF2-40B4-BE49-F238E27FC236}">
                  <a16:creationId xmlns:a16="http://schemas.microsoft.com/office/drawing/2014/main" id="{BDA95AD8-F39E-40AC-8891-D755266F706A}"/>
                </a:ext>
              </a:extLst>
            </p:cNvPr>
            <p:cNvSpPr/>
            <p:nvPr/>
          </p:nvSpPr>
          <p:spPr>
            <a:xfrm>
              <a:off x="3797375" y="3155050"/>
              <a:ext cx="75750" cy="128050"/>
            </a:xfrm>
            <a:custGeom>
              <a:avLst/>
              <a:gdLst/>
              <a:ahLst/>
              <a:cxnLst/>
              <a:rect l="l" t="t" r="r" b="b"/>
              <a:pathLst>
                <a:path w="3030" h="5122" extrusionOk="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10;p64">
              <a:extLst>
                <a:ext uri="{FF2B5EF4-FFF2-40B4-BE49-F238E27FC236}">
                  <a16:creationId xmlns:a16="http://schemas.microsoft.com/office/drawing/2014/main" id="{7006BFA7-8745-460D-973B-D8DA49DDB303}"/>
                </a:ext>
              </a:extLst>
            </p:cNvPr>
            <p:cNvSpPr/>
            <p:nvPr/>
          </p:nvSpPr>
          <p:spPr>
            <a:xfrm>
              <a:off x="4011050" y="1025400"/>
              <a:ext cx="1925125" cy="2285650"/>
            </a:xfrm>
            <a:custGeom>
              <a:avLst/>
              <a:gdLst/>
              <a:ahLst/>
              <a:cxnLst/>
              <a:rect l="l" t="t" r="r" b="b"/>
              <a:pathLst>
                <a:path w="77005" h="91426" extrusionOk="0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11;p64">
              <a:extLst>
                <a:ext uri="{FF2B5EF4-FFF2-40B4-BE49-F238E27FC236}">
                  <a16:creationId xmlns:a16="http://schemas.microsoft.com/office/drawing/2014/main" id="{EFC8332F-B567-4BC9-8D64-6A6DE1E97F26}"/>
                </a:ext>
              </a:extLst>
            </p:cNvPr>
            <p:cNvSpPr/>
            <p:nvPr/>
          </p:nvSpPr>
          <p:spPr>
            <a:xfrm>
              <a:off x="4002950" y="1018075"/>
              <a:ext cx="1935025" cy="2300275"/>
            </a:xfrm>
            <a:custGeom>
              <a:avLst/>
              <a:gdLst/>
              <a:ahLst/>
              <a:cxnLst/>
              <a:rect l="l" t="t" r="r" b="b"/>
              <a:pathLst>
                <a:path w="77401" h="92011" extrusionOk="0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12;p64">
              <a:extLst>
                <a:ext uri="{FF2B5EF4-FFF2-40B4-BE49-F238E27FC236}">
                  <a16:creationId xmlns:a16="http://schemas.microsoft.com/office/drawing/2014/main" id="{A7731696-B295-4E14-B648-243240DAD518}"/>
                </a:ext>
              </a:extLst>
            </p:cNvPr>
            <p:cNvSpPr/>
            <p:nvPr/>
          </p:nvSpPr>
          <p:spPr>
            <a:xfrm>
              <a:off x="4489850" y="2578700"/>
              <a:ext cx="470700" cy="295075"/>
            </a:xfrm>
            <a:custGeom>
              <a:avLst/>
              <a:gdLst/>
              <a:ahLst/>
              <a:cxnLst/>
              <a:rect l="l" t="t" r="r" b="b"/>
              <a:pathLst>
                <a:path w="18828" h="11803" extrusionOk="0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13;p64">
              <a:extLst>
                <a:ext uri="{FF2B5EF4-FFF2-40B4-BE49-F238E27FC236}">
                  <a16:creationId xmlns:a16="http://schemas.microsoft.com/office/drawing/2014/main" id="{2C71C99F-2D1C-4BBF-827D-F2725A78032F}"/>
                </a:ext>
              </a:extLst>
            </p:cNvPr>
            <p:cNvSpPr/>
            <p:nvPr/>
          </p:nvSpPr>
          <p:spPr>
            <a:xfrm>
              <a:off x="5419475" y="1062375"/>
              <a:ext cx="516700" cy="513275"/>
            </a:xfrm>
            <a:custGeom>
              <a:avLst/>
              <a:gdLst/>
              <a:ahLst/>
              <a:cxnLst/>
              <a:rect l="l" t="t" r="r" b="b"/>
              <a:pathLst>
                <a:path w="20668" h="20531" extrusionOk="0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14;p64">
              <a:extLst>
                <a:ext uri="{FF2B5EF4-FFF2-40B4-BE49-F238E27FC236}">
                  <a16:creationId xmlns:a16="http://schemas.microsoft.com/office/drawing/2014/main" id="{B29C4A06-03DB-449B-B1F8-6574837A47BE}"/>
                </a:ext>
              </a:extLst>
            </p:cNvPr>
            <p:cNvSpPr/>
            <p:nvPr/>
          </p:nvSpPr>
          <p:spPr>
            <a:xfrm>
              <a:off x="5411375" y="1055025"/>
              <a:ext cx="526600" cy="528425"/>
            </a:xfrm>
            <a:custGeom>
              <a:avLst/>
              <a:gdLst/>
              <a:ahLst/>
              <a:cxnLst/>
              <a:rect l="l" t="t" r="r" b="b"/>
              <a:pathLst>
                <a:path w="21064" h="21137" extrusionOk="0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15;p64">
              <a:extLst>
                <a:ext uri="{FF2B5EF4-FFF2-40B4-BE49-F238E27FC236}">
                  <a16:creationId xmlns:a16="http://schemas.microsoft.com/office/drawing/2014/main" id="{502073F1-291F-441F-94A3-A6E758F6139B}"/>
                </a:ext>
              </a:extLst>
            </p:cNvPr>
            <p:cNvSpPr/>
            <p:nvPr/>
          </p:nvSpPr>
          <p:spPr>
            <a:xfrm>
              <a:off x="4158925" y="1025400"/>
              <a:ext cx="508275" cy="645500"/>
            </a:xfrm>
            <a:custGeom>
              <a:avLst/>
              <a:gdLst/>
              <a:ahLst/>
              <a:cxnLst/>
              <a:rect l="l" t="t" r="r" b="b"/>
              <a:pathLst>
                <a:path w="20331" h="25820" extrusionOk="0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16;p64">
              <a:extLst>
                <a:ext uri="{FF2B5EF4-FFF2-40B4-BE49-F238E27FC236}">
                  <a16:creationId xmlns:a16="http://schemas.microsoft.com/office/drawing/2014/main" id="{89AF630D-135B-4A5B-AE90-862C74E4097B}"/>
                </a:ext>
              </a:extLst>
            </p:cNvPr>
            <p:cNvSpPr/>
            <p:nvPr/>
          </p:nvSpPr>
          <p:spPr>
            <a:xfrm>
              <a:off x="4176975" y="1018075"/>
              <a:ext cx="496850" cy="660050"/>
            </a:xfrm>
            <a:custGeom>
              <a:avLst/>
              <a:gdLst/>
              <a:ahLst/>
              <a:cxnLst/>
              <a:rect l="l" t="t" r="r" b="b"/>
              <a:pathLst>
                <a:path w="19874" h="26402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17;p64">
              <a:extLst>
                <a:ext uri="{FF2B5EF4-FFF2-40B4-BE49-F238E27FC236}">
                  <a16:creationId xmlns:a16="http://schemas.microsoft.com/office/drawing/2014/main" id="{05700536-0A31-44F1-805D-01123EE352AF}"/>
                </a:ext>
              </a:extLst>
            </p:cNvPr>
            <p:cNvSpPr/>
            <p:nvPr/>
          </p:nvSpPr>
          <p:spPr>
            <a:xfrm>
              <a:off x="4167950" y="1025400"/>
              <a:ext cx="499250" cy="549925"/>
            </a:xfrm>
            <a:custGeom>
              <a:avLst/>
              <a:gdLst/>
              <a:ahLst/>
              <a:cxnLst/>
              <a:rect l="l" t="t" r="r" b="b"/>
              <a:pathLst>
                <a:path w="19970" h="21997" extrusionOk="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18;p64">
              <a:extLst>
                <a:ext uri="{FF2B5EF4-FFF2-40B4-BE49-F238E27FC236}">
                  <a16:creationId xmlns:a16="http://schemas.microsoft.com/office/drawing/2014/main" id="{47E60D09-767E-44A7-9451-CA604C9A533F}"/>
                </a:ext>
              </a:extLst>
            </p:cNvPr>
            <p:cNvSpPr/>
            <p:nvPr/>
          </p:nvSpPr>
          <p:spPr>
            <a:xfrm>
              <a:off x="4176975" y="1018075"/>
              <a:ext cx="496850" cy="564825"/>
            </a:xfrm>
            <a:custGeom>
              <a:avLst/>
              <a:gdLst/>
              <a:ahLst/>
              <a:cxnLst/>
              <a:rect l="l" t="t" r="r" b="b"/>
              <a:pathLst>
                <a:path w="19874" h="22593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19;p64">
              <a:extLst>
                <a:ext uri="{FF2B5EF4-FFF2-40B4-BE49-F238E27FC236}">
                  <a16:creationId xmlns:a16="http://schemas.microsoft.com/office/drawing/2014/main" id="{19C5EBFF-BC64-47F0-B16C-D7E6482E124E}"/>
                </a:ext>
              </a:extLst>
            </p:cNvPr>
            <p:cNvSpPr/>
            <p:nvPr/>
          </p:nvSpPr>
          <p:spPr>
            <a:xfrm>
              <a:off x="4178775" y="1025400"/>
              <a:ext cx="488425" cy="508700"/>
            </a:xfrm>
            <a:custGeom>
              <a:avLst/>
              <a:gdLst/>
              <a:ahLst/>
              <a:cxnLst/>
              <a:rect l="l" t="t" r="r" b="b"/>
              <a:pathLst>
                <a:path w="19537" h="20348" extrusionOk="0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20;p64">
              <a:extLst>
                <a:ext uri="{FF2B5EF4-FFF2-40B4-BE49-F238E27FC236}">
                  <a16:creationId xmlns:a16="http://schemas.microsoft.com/office/drawing/2014/main" id="{868A965E-CCB8-496D-9E10-021CAB7E2C9B}"/>
                </a:ext>
              </a:extLst>
            </p:cNvPr>
            <p:cNvSpPr/>
            <p:nvPr/>
          </p:nvSpPr>
          <p:spPr>
            <a:xfrm>
              <a:off x="4176975" y="1018075"/>
              <a:ext cx="496850" cy="523900"/>
            </a:xfrm>
            <a:custGeom>
              <a:avLst/>
              <a:gdLst/>
              <a:ahLst/>
              <a:cxnLst/>
              <a:rect l="l" t="t" r="r" b="b"/>
              <a:pathLst>
                <a:path w="19874" h="20956" extrusionOk="0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21;p64">
              <a:extLst>
                <a:ext uri="{FF2B5EF4-FFF2-40B4-BE49-F238E27FC236}">
                  <a16:creationId xmlns:a16="http://schemas.microsoft.com/office/drawing/2014/main" id="{66C742AA-CBFC-4F53-9B0B-C0D5AE0FCBD2}"/>
                </a:ext>
              </a:extLst>
            </p:cNvPr>
            <p:cNvSpPr/>
            <p:nvPr/>
          </p:nvSpPr>
          <p:spPr>
            <a:xfrm>
              <a:off x="5450150" y="1062375"/>
              <a:ext cx="486025" cy="512950"/>
            </a:xfrm>
            <a:custGeom>
              <a:avLst/>
              <a:gdLst/>
              <a:ahLst/>
              <a:cxnLst/>
              <a:rect l="l" t="t" r="r" b="b"/>
              <a:pathLst>
                <a:path w="19441" h="20518" extrusionOk="0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22;p64">
              <a:extLst>
                <a:ext uri="{FF2B5EF4-FFF2-40B4-BE49-F238E27FC236}">
                  <a16:creationId xmlns:a16="http://schemas.microsoft.com/office/drawing/2014/main" id="{10BC8D4C-3BCE-4EF8-AD33-6516DE553BF9}"/>
                </a:ext>
              </a:extLst>
            </p:cNvPr>
            <p:cNvSpPr/>
            <p:nvPr/>
          </p:nvSpPr>
          <p:spPr>
            <a:xfrm>
              <a:off x="5442025" y="1055025"/>
              <a:ext cx="495950" cy="528425"/>
            </a:xfrm>
            <a:custGeom>
              <a:avLst/>
              <a:gdLst/>
              <a:ahLst/>
              <a:cxnLst/>
              <a:rect l="l" t="t" r="r" b="b"/>
              <a:pathLst>
                <a:path w="19838" h="21137" extrusionOk="0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23;p64">
              <a:extLst>
                <a:ext uri="{FF2B5EF4-FFF2-40B4-BE49-F238E27FC236}">
                  <a16:creationId xmlns:a16="http://schemas.microsoft.com/office/drawing/2014/main" id="{EA85F0DD-8AF9-47E1-8DF4-4A1A73B1BADD}"/>
                </a:ext>
              </a:extLst>
            </p:cNvPr>
            <p:cNvSpPr/>
            <p:nvPr/>
          </p:nvSpPr>
          <p:spPr>
            <a:xfrm>
              <a:off x="4674700" y="3104025"/>
              <a:ext cx="162325" cy="244525"/>
            </a:xfrm>
            <a:custGeom>
              <a:avLst/>
              <a:gdLst/>
              <a:ahLst/>
              <a:cxnLst/>
              <a:rect l="l" t="t" r="r" b="b"/>
              <a:pathLst>
                <a:path w="6493" h="9781" extrusionOk="0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24;p64">
              <a:extLst>
                <a:ext uri="{FF2B5EF4-FFF2-40B4-BE49-F238E27FC236}">
                  <a16:creationId xmlns:a16="http://schemas.microsoft.com/office/drawing/2014/main" id="{7A8CBDFA-6083-42BF-BD22-BD0C4216D64B}"/>
                </a:ext>
              </a:extLst>
            </p:cNvPr>
            <p:cNvSpPr/>
            <p:nvPr/>
          </p:nvSpPr>
          <p:spPr>
            <a:xfrm>
              <a:off x="4667475" y="3096425"/>
              <a:ext cx="176750" cy="259725"/>
            </a:xfrm>
            <a:custGeom>
              <a:avLst/>
              <a:gdLst/>
              <a:ahLst/>
              <a:cxnLst/>
              <a:rect l="l" t="t" r="r" b="b"/>
              <a:pathLst>
                <a:path w="7070" h="10389" extrusionOk="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25;p64">
              <a:extLst>
                <a:ext uri="{FF2B5EF4-FFF2-40B4-BE49-F238E27FC236}">
                  <a16:creationId xmlns:a16="http://schemas.microsoft.com/office/drawing/2014/main" id="{A7F82954-850E-4647-B984-6C3B5ED1E257}"/>
                </a:ext>
              </a:extLst>
            </p:cNvPr>
            <p:cNvSpPr/>
            <p:nvPr/>
          </p:nvSpPr>
          <p:spPr>
            <a:xfrm>
              <a:off x="4739591" y="-166683"/>
              <a:ext cx="18104" cy="2089879"/>
            </a:xfrm>
            <a:custGeom>
              <a:avLst/>
              <a:gdLst/>
              <a:ahLst/>
              <a:cxnLst/>
              <a:rect l="l" t="t" r="r" b="b"/>
              <a:pathLst>
                <a:path w="722" h="67410" extrusionOk="0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26;p64">
              <a:extLst>
                <a:ext uri="{FF2B5EF4-FFF2-40B4-BE49-F238E27FC236}">
                  <a16:creationId xmlns:a16="http://schemas.microsoft.com/office/drawing/2014/main" id="{85D912B9-1B10-46BC-BE44-A0D9897E16B5}"/>
                </a:ext>
              </a:extLst>
            </p:cNvPr>
            <p:cNvSpPr/>
            <p:nvPr/>
          </p:nvSpPr>
          <p:spPr>
            <a:xfrm>
              <a:off x="4742325" y="1908025"/>
              <a:ext cx="15350" cy="1251550"/>
            </a:xfrm>
            <a:custGeom>
              <a:avLst/>
              <a:gdLst/>
              <a:ahLst/>
              <a:cxnLst/>
              <a:rect l="l" t="t" r="r" b="b"/>
              <a:pathLst>
                <a:path w="614" h="50062" extrusionOk="0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27;p64">
              <a:extLst>
                <a:ext uri="{FF2B5EF4-FFF2-40B4-BE49-F238E27FC236}">
                  <a16:creationId xmlns:a16="http://schemas.microsoft.com/office/drawing/2014/main" id="{E72F1EE3-FAA7-4366-9184-113FC37B2D92}"/>
                </a:ext>
              </a:extLst>
            </p:cNvPr>
            <p:cNvSpPr/>
            <p:nvPr/>
          </p:nvSpPr>
          <p:spPr>
            <a:xfrm>
              <a:off x="3923552" y="-166737"/>
              <a:ext cx="18104" cy="2984732"/>
            </a:xfrm>
            <a:custGeom>
              <a:avLst/>
              <a:gdLst/>
              <a:ahLst/>
              <a:cxnLst/>
              <a:rect l="l" t="t" r="r" b="b"/>
              <a:pathLst>
                <a:path w="722" h="103153" extrusionOk="0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28;p64">
              <a:extLst>
                <a:ext uri="{FF2B5EF4-FFF2-40B4-BE49-F238E27FC236}">
                  <a16:creationId xmlns:a16="http://schemas.microsoft.com/office/drawing/2014/main" id="{F15C8B4B-9642-4A21-B353-CB6908303700}"/>
                </a:ext>
              </a:extLst>
            </p:cNvPr>
            <p:cNvSpPr/>
            <p:nvPr/>
          </p:nvSpPr>
          <p:spPr>
            <a:xfrm>
              <a:off x="3599900" y="4261400"/>
              <a:ext cx="339050" cy="267825"/>
            </a:xfrm>
            <a:custGeom>
              <a:avLst/>
              <a:gdLst/>
              <a:ahLst/>
              <a:cxnLst/>
              <a:rect l="l" t="t" r="r" b="b"/>
              <a:pathLst>
                <a:path w="13562" h="10713" extrusionOk="0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29;p64">
              <a:extLst>
                <a:ext uri="{FF2B5EF4-FFF2-40B4-BE49-F238E27FC236}">
                  <a16:creationId xmlns:a16="http://schemas.microsoft.com/office/drawing/2014/main" id="{1CEEF564-05B4-4C27-98E4-5AFA743BC73E}"/>
                </a:ext>
              </a:extLst>
            </p:cNvPr>
            <p:cNvSpPr/>
            <p:nvPr/>
          </p:nvSpPr>
          <p:spPr>
            <a:xfrm>
              <a:off x="3591775" y="4254175"/>
              <a:ext cx="355300" cy="282700"/>
            </a:xfrm>
            <a:custGeom>
              <a:avLst/>
              <a:gdLst/>
              <a:ahLst/>
              <a:cxnLst/>
              <a:rect l="l" t="t" r="r" b="b"/>
              <a:pathLst>
                <a:path w="14212" h="11308" extrusionOk="0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30;p64">
              <a:extLst>
                <a:ext uri="{FF2B5EF4-FFF2-40B4-BE49-F238E27FC236}">
                  <a16:creationId xmlns:a16="http://schemas.microsoft.com/office/drawing/2014/main" id="{65B9E034-DDB6-409D-AED5-83F260808C00}"/>
                </a:ext>
              </a:extLst>
            </p:cNvPr>
            <p:cNvSpPr/>
            <p:nvPr/>
          </p:nvSpPr>
          <p:spPr>
            <a:xfrm>
              <a:off x="3592675" y="4213600"/>
              <a:ext cx="394975" cy="349875"/>
            </a:xfrm>
            <a:custGeom>
              <a:avLst/>
              <a:gdLst/>
              <a:ahLst/>
              <a:cxnLst/>
              <a:rect l="l" t="t" r="r" b="b"/>
              <a:pathLst>
                <a:path w="15799" h="13995" extrusionOk="0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31;p64">
              <a:extLst>
                <a:ext uri="{FF2B5EF4-FFF2-40B4-BE49-F238E27FC236}">
                  <a16:creationId xmlns:a16="http://schemas.microsoft.com/office/drawing/2014/main" id="{244AEC0E-764B-4BFC-9608-BCEC45767207}"/>
                </a:ext>
              </a:extLst>
            </p:cNvPr>
            <p:cNvSpPr/>
            <p:nvPr/>
          </p:nvSpPr>
          <p:spPr>
            <a:xfrm>
              <a:off x="3584575" y="4205450"/>
              <a:ext cx="411175" cy="365600"/>
            </a:xfrm>
            <a:custGeom>
              <a:avLst/>
              <a:gdLst/>
              <a:ahLst/>
              <a:cxnLst/>
              <a:rect l="l" t="t" r="r" b="b"/>
              <a:pathLst>
                <a:path w="16447" h="14624" extrusionOk="0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32;p64">
              <a:extLst>
                <a:ext uri="{FF2B5EF4-FFF2-40B4-BE49-F238E27FC236}">
                  <a16:creationId xmlns:a16="http://schemas.microsoft.com/office/drawing/2014/main" id="{56EF0B74-220E-4CD5-AC10-283A0F87EE2A}"/>
                </a:ext>
              </a:extLst>
            </p:cNvPr>
            <p:cNvSpPr/>
            <p:nvPr/>
          </p:nvSpPr>
          <p:spPr>
            <a:xfrm>
              <a:off x="3659400" y="4259600"/>
              <a:ext cx="255200" cy="233550"/>
            </a:xfrm>
            <a:custGeom>
              <a:avLst/>
              <a:gdLst/>
              <a:ahLst/>
              <a:cxnLst/>
              <a:rect l="l" t="t" r="r" b="b"/>
              <a:pathLst>
                <a:path w="10208" h="9342" extrusionOk="0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33;p64">
              <a:extLst>
                <a:ext uri="{FF2B5EF4-FFF2-40B4-BE49-F238E27FC236}">
                  <a16:creationId xmlns:a16="http://schemas.microsoft.com/office/drawing/2014/main" id="{386E59AE-4E43-45C5-ACBA-BDAC5E6A6BC9}"/>
                </a:ext>
              </a:extLst>
            </p:cNvPr>
            <p:cNvSpPr/>
            <p:nvPr/>
          </p:nvSpPr>
          <p:spPr>
            <a:xfrm>
              <a:off x="3651300" y="4252025"/>
              <a:ext cx="271425" cy="248425"/>
            </a:xfrm>
            <a:custGeom>
              <a:avLst/>
              <a:gdLst/>
              <a:ahLst/>
              <a:cxnLst/>
              <a:rect l="l" t="t" r="r" b="b"/>
              <a:pathLst>
                <a:path w="10857" h="9937" extrusionOk="0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34;p64">
              <a:extLst>
                <a:ext uri="{FF2B5EF4-FFF2-40B4-BE49-F238E27FC236}">
                  <a16:creationId xmlns:a16="http://schemas.microsoft.com/office/drawing/2014/main" id="{52C8EE74-943C-4362-895C-03BB3E6C761F}"/>
                </a:ext>
              </a:extLst>
            </p:cNvPr>
            <p:cNvSpPr/>
            <p:nvPr/>
          </p:nvSpPr>
          <p:spPr>
            <a:xfrm>
              <a:off x="2214925" y="4282725"/>
              <a:ext cx="151500" cy="319300"/>
            </a:xfrm>
            <a:custGeom>
              <a:avLst/>
              <a:gdLst/>
              <a:ahLst/>
              <a:cxnLst/>
              <a:rect l="l" t="t" r="r" b="b"/>
              <a:pathLst>
                <a:path w="6060" h="12772" extrusionOk="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35;p64">
              <a:extLst>
                <a:ext uri="{FF2B5EF4-FFF2-40B4-BE49-F238E27FC236}">
                  <a16:creationId xmlns:a16="http://schemas.microsoft.com/office/drawing/2014/main" id="{F7B03083-F1F1-43F4-933D-5CE8CAC53607}"/>
                </a:ext>
              </a:extLst>
            </p:cNvPr>
            <p:cNvSpPr/>
            <p:nvPr/>
          </p:nvSpPr>
          <p:spPr>
            <a:xfrm>
              <a:off x="2218525" y="4275825"/>
              <a:ext cx="153300" cy="333650"/>
            </a:xfrm>
            <a:custGeom>
              <a:avLst/>
              <a:gdLst/>
              <a:ahLst/>
              <a:cxnLst/>
              <a:rect l="l" t="t" r="r" b="b"/>
              <a:pathLst>
                <a:path w="6132" h="13346" extrusionOk="0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36;p64">
              <a:extLst>
                <a:ext uri="{FF2B5EF4-FFF2-40B4-BE49-F238E27FC236}">
                  <a16:creationId xmlns:a16="http://schemas.microsoft.com/office/drawing/2014/main" id="{7EE49EEA-4A1E-4BE8-9A20-1108726E0FA4}"/>
                </a:ext>
              </a:extLst>
            </p:cNvPr>
            <p:cNvSpPr/>
            <p:nvPr/>
          </p:nvSpPr>
          <p:spPr>
            <a:xfrm>
              <a:off x="2166225" y="4403450"/>
              <a:ext cx="113650" cy="239800"/>
            </a:xfrm>
            <a:custGeom>
              <a:avLst/>
              <a:gdLst/>
              <a:ahLst/>
              <a:cxnLst/>
              <a:rect l="l" t="t" r="r" b="b"/>
              <a:pathLst>
                <a:path w="4546" h="9592" extrusionOk="0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37;p64">
              <a:extLst>
                <a:ext uri="{FF2B5EF4-FFF2-40B4-BE49-F238E27FC236}">
                  <a16:creationId xmlns:a16="http://schemas.microsoft.com/office/drawing/2014/main" id="{D50C033F-0F7F-4844-B70B-5876FE281982}"/>
                </a:ext>
              </a:extLst>
            </p:cNvPr>
            <p:cNvSpPr/>
            <p:nvPr/>
          </p:nvSpPr>
          <p:spPr>
            <a:xfrm>
              <a:off x="2166225" y="4395750"/>
              <a:ext cx="119950" cy="255200"/>
            </a:xfrm>
            <a:custGeom>
              <a:avLst/>
              <a:gdLst/>
              <a:ahLst/>
              <a:cxnLst/>
              <a:rect l="l" t="t" r="r" b="b"/>
              <a:pathLst>
                <a:path w="4798" h="10208" extrusionOk="0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38;p64">
              <a:extLst>
                <a:ext uri="{FF2B5EF4-FFF2-40B4-BE49-F238E27FC236}">
                  <a16:creationId xmlns:a16="http://schemas.microsoft.com/office/drawing/2014/main" id="{86C8AD00-E01D-4AAE-9767-2A60A308657D}"/>
                </a:ext>
              </a:extLst>
            </p:cNvPr>
            <p:cNvSpPr/>
            <p:nvPr/>
          </p:nvSpPr>
          <p:spPr>
            <a:xfrm>
              <a:off x="2527800" y="4365100"/>
              <a:ext cx="239875" cy="326075"/>
            </a:xfrm>
            <a:custGeom>
              <a:avLst/>
              <a:gdLst/>
              <a:ahLst/>
              <a:cxnLst/>
              <a:rect l="l" t="t" r="r" b="b"/>
              <a:pathLst>
                <a:path w="9595" h="13043" extrusionOk="0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39;p64">
              <a:extLst>
                <a:ext uri="{FF2B5EF4-FFF2-40B4-BE49-F238E27FC236}">
                  <a16:creationId xmlns:a16="http://schemas.microsoft.com/office/drawing/2014/main" id="{C02A6479-A0D9-4B38-90B5-729DB01152C9}"/>
                </a:ext>
              </a:extLst>
            </p:cNvPr>
            <p:cNvSpPr/>
            <p:nvPr/>
          </p:nvSpPr>
          <p:spPr>
            <a:xfrm>
              <a:off x="2526000" y="4357550"/>
              <a:ext cx="235350" cy="341200"/>
            </a:xfrm>
            <a:custGeom>
              <a:avLst/>
              <a:gdLst/>
              <a:ahLst/>
              <a:cxnLst/>
              <a:rect l="l" t="t" r="r" b="b"/>
              <a:pathLst>
                <a:path w="9414" h="13648" extrusionOk="0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40;p64">
              <a:extLst>
                <a:ext uri="{FF2B5EF4-FFF2-40B4-BE49-F238E27FC236}">
                  <a16:creationId xmlns:a16="http://schemas.microsoft.com/office/drawing/2014/main" id="{FDC149D7-E20F-475A-A9BC-B90FF20FB1EA}"/>
                </a:ext>
              </a:extLst>
            </p:cNvPr>
            <p:cNvSpPr/>
            <p:nvPr/>
          </p:nvSpPr>
          <p:spPr>
            <a:xfrm>
              <a:off x="2313200" y="426107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41;p64">
              <a:extLst>
                <a:ext uri="{FF2B5EF4-FFF2-40B4-BE49-F238E27FC236}">
                  <a16:creationId xmlns:a16="http://schemas.microsoft.com/office/drawing/2014/main" id="{2023F7D7-B06A-4C22-BA0A-B0B4224EE705}"/>
                </a:ext>
              </a:extLst>
            </p:cNvPr>
            <p:cNvSpPr/>
            <p:nvPr/>
          </p:nvSpPr>
          <p:spPr>
            <a:xfrm>
              <a:off x="2316800" y="4254175"/>
              <a:ext cx="154225" cy="333650"/>
            </a:xfrm>
            <a:custGeom>
              <a:avLst/>
              <a:gdLst/>
              <a:ahLst/>
              <a:cxnLst/>
              <a:rect l="l" t="t" r="r" b="b"/>
              <a:pathLst>
                <a:path w="6169" h="13346" extrusionOk="0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42;p64">
              <a:extLst>
                <a:ext uri="{FF2B5EF4-FFF2-40B4-BE49-F238E27FC236}">
                  <a16:creationId xmlns:a16="http://schemas.microsoft.com/office/drawing/2014/main" id="{A4C1B99E-C712-44A9-9CB9-5132FF23B59B}"/>
                </a:ext>
              </a:extLst>
            </p:cNvPr>
            <p:cNvSpPr/>
            <p:nvPr/>
          </p:nvSpPr>
          <p:spPr>
            <a:xfrm>
              <a:off x="2431325" y="4289025"/>
              <a:ext cx="151500" cy="319325"/>
            </a:xfrm>
            <a:custGeom>
              <a:avLst/>
              <a:gdLst/>
              <a:ahLst/>
              <a:cxnLst/>
              <a:rect l="l" t="t" r="r" b="b"/>
              <a:pathLst>
                <a:path w="6060" h="12773" extrusionOk="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43;p64">
              <a:extLst>
                <a:ext uri="{FF2B5EF4-FFF2-40B4-BE49-F238E27FC236}">
                  <a16:creationId xmlns:a16="http://schemas.microsoft.com/office/drawing/2014/main" id="{FC1742FA-5431-4D39-854B-B23FC27C9BE4}"/>
                </a:ext>
              </a:extLst>
            </p:cNvPr>
            <p:cNvSpPr/>
            <p:nvPr/>
          </p:nvSpPr>
          <p:spPr>
            <a:xfrm>
              <a:off x="2434025" y="4281225"/>
              <a:ext cx="154225" cy="334550"/>
            </a:xfrm>
            <a:custGeom>
              <a:avLst/>
              <a:gdLst/>
              <a:ahLst/>
              <a:cxnLst/>
              <a:rect l="l" t="t" r="r" b="b"/>
              <a:pathLst>
                <a:path w="6169" h="13382" extrusionOk="0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44;p64">
              <a:extLst>
                <a:ext uri="{FF2B5EF4-FFF2-40B4-BE49-F238E27FC236}">
                  <a16:creationId xmlns:a16="http://schemas.microsoft.com/office/drawing/2014/main" id="{41D20E83-78AF-486F-9595-D70BF686AB15}"/>
                </a:ext>
              </a:extLst>
            </p:cNvPr>
            <p:cNvSpPr/>
            <p:nvPr/>
          </p:nvSpPr>
          <p:spPr>
            <a:xfrm>
              <a:off x="3493500" y="4624625"/>
              <a:ext cx="241675" cy="332750"/>
            </a:xfrm>
            <a:custGeom>
              <a:avLst/>
              <a:gdLst/>
              <a:ahLst/>
              <a:cxnLst/>
              <a:rect l="l" t="t" r="r" b="b"/>
              <a:pathLst>
                <a:path w="9667" h="13310" extrusionOk="0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45;p64">
              <a:extLst>
                <a:ext uri="{FF2B5EF4-FFF2-40B4-BE49-F238E27FC236}">
                  <a16:creationId xmlns:a16="http://schemas.microsoft.com/office/drawing/2014/main" id="{5A3D56A9-AFCC-457F-A892-72621EE89299}"/>
                </a:ext>
              </a:extLst>
            </p:cNvPr>
            <p:cNvSpPr/>
            <p:nvPr/>
          </p:nvSpPr>
          <p:spPr>
            <a:xfrm>
              <a:off x="3492600" y="46175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46;p64">
              <a:extLst>
                <a:ext uri="{FF2B5EF4-FFF2-40B4-BE49-F238E27FC236}">
                  <a16:creationId xmlns:a16="http://schemas.microsoft.com/office/drawing/2014/main" id="{46F2BA8C-3A5D-4F85-9459-70AD6C787A75}"/>
                </a:ext>
              </a:extLst>
            </p:cNvPr>
            <p:cNvSpPr/>
            <p:nvPr/>
          </p:nvSpPr>
          <p:spPr>
            <a:xfrm>
              <a:off x="3610725" y="4730250"/>
              <a:ext cx="182150" cy="250325"/>
            </a:xfrm>
            <a:custGeom>
              <a:avLst/>
              <a:gdLst/>
              <a:ahLst/>
              <a:cxnLst/>
              <a:rect l="l" t="t" r="r" b="b"/>
              <a:pathLst>
                <a:path w="7286" h="10013" extrusionOk="0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47;p64">
              <a:extLst>
                <a:ext uri="{FF2B5EF4-FFF2-40B4-BE49-F238E27FC236}">
                  <a16:creationId xmlns:a16="http://schemas.microsoft.com/office/drawing/2014/main" id="{088A62F8-D328-4B0C-B7D3-1B88A541FB79}"/>
                </a:ext>
              </a:extLst>
            </p:cNvPr>
            <p:cNvSpPr/>
            <p:nvPr/>
          </p:nvSpPr>
          <p:spPr>
            <a:xfrm>
              <a:off x="3608925" y="4723050"/>
              <a:ext cx="181250" cy="265125"/>
            </a:xfrm>
            <a:custGeom>
              <a:avLst/>
              <a:gdLst/>
              <a:ahLst/>
              <a:cxnLst/>
              <a:rect l="l" t="t" r="r" b="b"/>
              <a:pathLst>
                <a:path w="7250" h="10605" extrusionOk="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48;p64">
              <a:extLst>
                <a:ext uri="{FF2B5EF4-FFF2-40B4-BE49-F238E27FC236}">
                  <a16:creationId xmlns:a16="http://schemas.microsoft.com/office/drawing/2014/main" id="{98225845-8431-40CD-9578-077780262B4C}"/>
                </a:ext>
              </a:extLst>
            </p:cNvPr>
            <p:cNvSpPr/>
            <p:nvPr/>
          </p:nvSpPr>
          <p:spPr>
            <a:xfrm>
              <a:off x="3129225" y="4525600"/>
              <a:ext cx="300275" cy="286350"/>
            </a:xfrm>
            <a:custGeom>
              <a:avLst/>
              <a:gdLst/>
              <a:ahLst/>
              <a:cxnLst/>
              <a:rect l="l" t="t" r="r" b="b"/>
              <a:pathLst>
                <a:path w="12011" h="11454" extrusionOk="0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849;p64">
              <a:extLst>
                <a:ext uri="{FF2B5EF4-FFF2-40B4-BE49-F238E27FC236}">
                  <a16:creationId xmlns:a16="http://schemas.microsoft.com/office/drawing/2014/main" id="{7BCBB3CC-86B5-4B37-B917-2E2F6142818C}"/>
                </a:ext>
              </a:extLst>
            </p:cNvPr>
            <p:cNvSpPr/>
            <p:nvPr/>
          </p:nvSpPr>
          <p:spPr>
            <a:xfrm>
              <a:off x="3136425" y="4518300"/>
              <a:ext cx="300300" cy="301275"/>
            </a:xfrm>
            <a:custGeom>
              <a:avLst/>
              <a:gdLst/>
              <a:ahLst/>
              <a:cxnLst/>
              <a:rect l="l" t="t" r="r" b="b"/>
              <a:pathLst>
                <a:path w="12012" h="12051" extrusionOk="0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850;p64">
              <a:extLst>
                <a:ext uri="{FF2B5EF4-FFF2-40B4-BE49-F238E27FC236}">
                  <a16:creationId xmlns:a16="http://schemas.microsoft.com/office/drawing/2014/main" id="{9DBF4020-1543-4EF1-AE5E-B6C97A048EA0}"/>
                </a:ext>
              </a:extLst>
            </p:cNvPr>
            <p:cNvSpPr/>
            <p:nvPr/>
          </p:nvSpPr>
          <p:spPr>
            <a:xfrm>
              <a:off x="3441200" y="4492850"/>
              <a:ext cx="241675" cy="331975"/>
            </a:xfrm>
            <a:custGeom>
              <a:avLst/>
              <a:gdLst/>
              <a:ahLst/>
              <a:cxnLst/>
              <a:rect l="l" t="t" r="r" b="b"/>
              <a:pathLst>
                <a:path w="9667" h="13279" extrusionOk="0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851;p64">
              <a:extLst>
                <a:ext uri="{FF2B5EF4-FFF2-40B4-BE49-F238E27FC236}">
                  <a16:creationId xmlns:a16="http://schemas.microsoft.com/office/drawing/2014/main" id="{0DADB8AE-C4A4-4AD6-B12E-44B94414B1D0}"/>
                </a:ext>
              </a:extLst>
            </p:cNvPr>
            <p:cNvSpPr/>
            <p:nvPr/>
          </p:nvSpPr>
          <p:spPr>
            <a:xfrm>
              <a:off x="3440300" y="4485025"/>
              <a:ext cx="237175" cy="348075"/>
            </a:xfrm>
            <a:custGeom>
              <a:avLst/>
              <a:gdLst/>
              <a:ahLst/>
              <a:cxnLst/>
              <a:rect l="l" t="t" r="r" b="b"/>
              <a:pathLst>
                <a:path w="9487" h="13923" extrusionOk="0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852;p64">
              <a:extLst>
                <a:ext uri="{FF2B5EF4-FFF2-40B4-BE49-F238E27FC236}">
                  <a16:creationId xmlns:a16="http://schemas.microsoft.com/office/drawing/2014/main" id="{1651FEA2-48CF-4AB5-AE91-98456D70B58E}"/>
                </a:ext>
              </a:extLst>
            </p:cNvPr>
            <p:cNvSpPr/>
            <p:nvPr/>
          </p:nvSpPr>
          <p:spPr>
            <a:xfrm>
              <a:off x="3309550" y="4463625"/>
              <a:ext cx="241675" cy="332350"/>
            </a:xfrm>
            <a:custGeom>
              <a:avLst/>
              <a:gdLst/>
              <a:ahLst/>
              <a:cxnLst/>
              <a:rect l="l" t="t" r="r" b="b"/>
              <a:pathLst>
                <a:path w="9667" h="13294" extrusionOk="0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53;p64">
              <a:extLst>
                <a:ext uri="{FF2B5EF4-FFF2-40B4-BE49-F238E27FC236}">
                  <a16:creationId xmlns:a16="http://schemas.microsoft.com/office/drawing/2014/main" id="{1411D833-1D47-4467-B329-1E5BFB8CEAF1}"/>
                </a:ext>
              </a:extLst>
            </p:cNvPr>
            <p:cNvSpPr/>
            <p:nvPr/>
          </p:nvSpPr>
          <p:spPr>
            <a:xfrm>
              <a:off x="3308650" y="4456175"/>
              <a:ext cx="237175" cy="347150"/>
            </a:xfrm>
            <a:custGeom>
              <a:avLst/>
              <a:gdLst/>
              <a:ahLst/>
              <a:cxnLst/>
              <a:rect l="l" t="t" r="r" b="b"/>
              <a:pathLst>
                <a:path w="9487" h="13886" extrusionOk="0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854;p64">
              <a:extLst>
                <a:ext uri="{FF2B5EF4-FFF2-40B4-BE49-F238E27FC236}">
                  <a16:creationId xmlns:a16="http://schemas.microsoft.com/office/drawing/2014/main" id="{8C8726F6-2629-41C1-A275-C8D14D9F21AC}"/>
                </a:ext>
              </a:extLst>
            </p:cNvPr>
            <p:cNvSpPr/>
            <p:nvPr/>
          </p:nvSpPr>
          <p:spPr>
            <a:xfrm>
              <a:off x="1841625" y="4237050"/>
              <a:ext cx="1703300" cy="1232625"/>
            </a:xfrm>
            <a:custGeom>
              <a:avLst/>
              <a:gdLst/>
              <a:ahLst/>
              <a:cxnLst/>
              <a:rect l="l" t="t" r="r" b="b"/>
              <a:pathLst>
                <a:path w="68132" h="49305" extrusionOk="0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855;p64">
              <a:extLst>
                <a:ext uri="{FF2B5EF4-FFF2-40B4-BE49-F238E27FC236}">
                  <a16:creationId xmlns:a16="http://schemas.microsoft.com/office/drawing/2014/main" id="{5056A172-29FA-4F6A-9893-4FDD6B3C014D}"/>
                </a:ext>
              </a:extLst>
            </p:cNvPr>
            <p:cNvSpPr/>
            <p:nvPr/>
          </p:nvSpPr>
          <p:spPr>
            <a:xfrm>
              <a:off x="1833500" y="4229500"/>
              <a:ext cx="1718625" cy="1247750"/>
            </a:xfrm>
            <a:custGeom>
              <a:avLst/>
              <a:gdLst/>
              <a:ahLst/>
              <a:cxnLst/>
              <a:rect l="l" t="t" r="r" b="b"/>
              <a:pathLst>
                <a:path w="68745" h="49910" extrusionOk="0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56;p64">
              <a:extLst>
                <a:ext uri="{FF2B5EF4-FFF2-40B4-BE49-F238E27FC236}">
                  <a16:creationId xmlns:a16="http://schemas.microsoft.com/office/drawing/2014/main" id="{3C78DC78-F0EE-404E-8D1B-C90B6B091FE0}"/>
                </a:ext>
              </a:extLst>
            </p:cNvPr>
            <p:cNvSpPr/>
            <p:nvPr/>
          </p:nvSpPr>
          <p:spPr>
            <a:xfrm>
              <a:off x="5068725" y="3813275"/>
              <a:ext cx="471600" cy="14450"/>
            </a:xfrm>
            <a:custGeom>
              <a:avLst/>
              <a:gdLst/>
              <a:ahLst/>
              <a:cxnLst/>
              <a:rect l="l" t="t" r="r" b="b"/>
              <a:pathLst>
                <a:path w="18864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57;p64">
              <a:extLst>
                <a:ext uri="{FF2B5EF4-FFF2-40B4-BE49-F238E27FC236}">
                  <a16:creationId xmlns:a16="http://schemas.microsoft.com/office/drawing/2014/main" id="{89F0F526-0476-4D01-A67A-75AD61DD0975}"/>
                </a:ext>
              </a:extLst>
            </p:cNvPr>
            <p:cNvSpPr/>
            <p:nvPr/>
          </p:nvSpPr>
          <p:spPr>
            <a:xfrm>
              <a:off x="4743225" y="3813275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58;p64">
              <a:extLst>
                <a:ext uri="{FF2B5EF4-FFF2-40B4-BE49-F238E27FC236}">
                  <a16:creationId xmlns:a16="http://schemas.microsoft.com/office/drawing/2014/main" id="{2C0DC152-9734-417C-A209-E834EE6032BE}"/>
                </a:ext>
              </a:extLst>
            </p:cNvPr>
            <p:cNvSpPr/>
            <p:nvPr/>
          </p:nvSpPr>
          <p:spPr>
            <a:xfrm>
              <a:off x="5445625" y="38962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59;p64">
              <a:extLst>
                <a:ext uri="{FF2B5EF4-FFF2-40B4-BE49-F238E27FC236}">
                  <a16:creationId xmlns:a16="http://schemas.microsoft.com/office/drawing/2014/main" id="{7B3A6FC4-CCB9-4DDE-8DA6-195B74BBD074}"/>
                </a:ext>
              </a:extLst>
            </p:cNvPr>
            <p:cNvSpPr/>
            <p:nvPr/>
          </p:nvSpPr>
          <p:spPr>
            <a:xfrm>
              <a:off x="5221125" y="38962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60;p64">
              <a:extLst>
                <a:ext uri="{FF2B5EF4-FFF2-40B4-BE49-F238E27FC236}">
                  <a16:creationId xmlns:a16="http://schemas.microsoft.com/office/drawing/2014/main" id="{69F03CAD-3219-49F8-AE2B-D21F8FE3C92A}"/>
                </a:ext>
              </a:extLst>
            </p:cNvPr>
            <p:cNvSpPr/>
            <p:nvPr/>
          </p:nvSpPr>
          <p:spPr>
            <a:xfrm>
              <a:off x="4743225" y="38962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61;p64">
              <a:extLst>
                <a:ext uri="{FF2B5EF4-FFF2-40B4-BE49-F238E27FC236}">
                  <a16:creationId xmlns:a16="http://schemas.microsoft.com/office/drawing/2014/main" id="{0A58F8DC-FCF8-46E3-8BAA-0F8D8A4CF858}"/>
                </a:ext>
              </a:extLst>
            </p:cNvPr>
            <p:cNvSpPr/>
            <p:nvPr/>
          </p:nvSpPr>
          <p:spPr>
            <a:xfrm>
              <a:off x="5120125" y="397917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62;p64">
              <a:extLst>
                <a:ext uri="{FF2B5EF4-FFF2-40B4-BE49-F238E27FC236}">
                  <a16:creationId xmlns:a16="http://schemas.microsoft.com/office/drawing/2014/main" id="{F5BB5791-EF0C-4E14-B1E6-19B3163889E3}"/>
                </a:ext>
              </a:extLst>
            </p:cNvPr>
            <p:cNvSpPr/>
            <p:nvPr/>
          </p:nvSpPr>
          <p:spPr>
            <a:xfrm>
              <a:off x="4743225" y="397917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63;p64">
              <a:extLst>
                <a:ext uri="{FF2B5EF4-FFF2-40B4-BE49-F238E27FC236}">
                  <a16:creationId xmlns:a16="http://schemas.microsoft.com/office/drawing/2014/main" id="{E905F37F-24E1-41D5-9B4C-ABD0028207E6}"/>
                </a:ext>
              </a:extLst>
            </p:cNvPr>
            <p:cNvSpPr/>
            <p:nvPr/>
          </p:nvSpPr>
          <p:spPr>
            <a:xfrm>
              <a:off x="5350950" y="406212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64;p64">
              <a:extLst>
                <a:ext uri="{FF2B5EF4-FFF2-40B4-BE49-F238E27FC236}">
                  <a16:creationId xmlns:a16="http://schemas.microsoft.com/office/drawing/2014/main" id="{0BA9C592-8079-4DFD-AA30-3D1A69099379}"/>
                </a:ext>
              </a:extLst>
            </p:cNvPr>
            <p:cNvSpPr/>
            <p:nvPr/>
          </p:nvSpPr>
          <p:spPr>
            <a:xfrm>
              <a:off x="4917250" y="406212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65;p64">
              <a:extLst>
                <a:ext uri="{FF2B5EF4-FFF2-40B4-BE49-F238E27FC236}">
                  <a16:creationId xmlns:a16="http://schemas.microsoft.com/office/drawing/2014/main" id="{258ECFB3-E070-431A-B938-2B581A620F6D}"/>
                </a:ext>
              </a:extLst>
            </p:cNvPr>
            <p:cNvSpPr/>
            <p:nvPr/>
          </p:nvSpPr>
          <p:spPr>
            <a:xfrm>
              <a:off x="4743225" y="406212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66;p64">
              <a:extLst>
                <a:ext uri="{FF2B5EF4-FFF2-40B4-BE49-F238E27FC236}">
                  <a16:creationId xmlns:a16="http://schemas.microsoft.com/office/drawing/2014/main" id="{E95DF539-7462-4DB3-954F-25D90479DB4B}"/>
                </a:ext>
              </a:extLst>
            </p:cNvPr>
            <p:cNvSpPr/>
            <p:nvPr/>
          </p:nvSpPr>
          <p:spPr>
            <a:xfrm>
              <a:off x="5068725" y="4135175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67;p64">
              <a:extLst>
                <a:ext uri="{FF2B5EF4-FFF2-40B4-BE49-F238E27FC236}">
                  <a16:creationId xmlns:a16="http://schemas.microsoft.com/office/drawing/2014/main" id="{B02B5BA4-E596-4FA0-8B7F-5E394340D174}"/>
                </a:ext>
              </a:extLst>
            </p:cNvPr>
            <p:cNvSpPr/>
            <p:nvPr/>
          </p:nvSpPr>
          <p:spPr>
            <a:xfrm>
              <a:off x="4743225" y="4135175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68;p64">
              <a:extLst>
                <a:ext uri="{FF2B5EF4-FFF2-40B4-BE49-F238E27FC236}">
                  <a16:creationId xmlns:a16="http://schemas.microsoft.com/office/drawing/2014/main" id="{D85F7246-E86D-4832-BBEC-7A814D059D95}"/>
                </a:ext>
              </a:extLst>
            </p:cNvPr>
            <p:cNvSpPr/>
            <p:nvPr/>
          </p:nvSpPr>
          <p:spPr>
            <a:xfrm>
              <a:off x="5445625" y="421812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869;p64">
              <a:extLst>
                <a:ext uri="{FF2B5EF4-FFF2-40B4-BE49-F238E27FC236}">
                  <a16:creationId xmlns:a16="http://schemas.microsoft.com/office/drawing/2014/main" id="{CB7F8B3E-D261-4231-8AD8-DDBEC788DE4F}"/>
                </a:ext>
              </a:extLst>
            </p:cNvPr>
            <p:cNvSpPr/>
            <p:nvPr/>
          </p:nvSpPr>
          <p:spPr>
            <a:xfrm>
              <a:off x="5221125" y="421812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870;p64">
              <a:extLst>
                <a:ext uri="{FF2B5EF4-FFF2-40B4-BE49-F238E27FC236}">
                  <a16:creationId xmlns:a16="http://schemas.microsoft.com/office/drawing/2014/main" id="{287B3F87-31DA-4103-8610-B20928BC8CED}"/>
                </a:ext>
              </a:extLst>
            </p:cNvPr>
            <p:cNvSpPr/>
            <p:nvPr/>
          </p:nvSpPr>
          <p:spPr>
            <a:xfrm>
              <a:off x="4743225" y="421812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871;p64">
              <a:extLst>
                <a:ext uri="{FF2B5EF4-FFF2-40B4-BE49-F238E27FC236}">
                  <a16:creationId xmlns:a16="http://schemas.microsoft.com/office/drawing/2014/main" id="{E84EBA7B-47AA-45B7-955A-BA5F45771B60}"/>
                </a:ext>
              </a:extLst>
            </p:cNvPr>
            <p:cNvSpPr/>
            <p:nvPr/>
          </p:nvSpPr>
          <p:spPr>
            <a:xfrm>
              <a:off x="5120125" y="430197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872;p64">
              <a:extLst>
                <a:ext uri="{FF2B5EF4-FFF2-40B4-BE49-F238E27FC236}">
                  <a16:creationId xmlns:a16="http://schemas.microsoft.com/office/drawing/2014/main" id="{7B27FA64-C8F5-4F49-BE6C-7C1FDEF1CAA1}"/>
                </a:ext>
              </a:extLst>
            </p:cNvPr>
            <p:cNvSpPr/>
            <p:nvPr/>
          </p:nvSpPr>
          <p:spPr>
            <a:xfrm>
              <a:off x="4743225" y="4301975"/>
              <a:ext cx="304800" cy="14450"/>
            </a:xfrm>
            <a:custGeom>
              <a:avLst/>
              <a:gdLst/>
              <a:ahLst/>
              <a:cxnLst/>
              <a:rect l="l" t="t" r="r" b="b"/>
              <a:pathLst>
                <a:path w="12192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873;p64">
              <a:extLst>
                <a:ext uri="{FF2B5EF4-FFF2-40B4-BE49-F238E27FC236}">
                  <a16:creationId xmlns:a16="http://schemas.microsoft.com/office/drawing/2014/main" id="{F49D20FC-8A0A-4FD1-A938-22EFBFB0ED7C}"/>
                </a:ext>
              </a:extLst>
            </p:cNvPr>
            <p:cNvSpPr/>
            <p:nvPr/>
          </p:nvSpPr>
          <p:spPr>
            <a:xfrm>
              <a:off x="5445625" y="44579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874;p64">
              <a:extLst>
                <a:ext uri="{FF2B5EF4-FFF2-40B4-BE49-F238E27FC236}">
                  <a16:creationId xmlns:a16="http://schemas.microsoft.com/office/drawing/2014/main" id="{B9C4931B-4362-46FF-AF0B-327DC03FDDBF}"/>
                </a:ext>
              </a:extLst>
            </p:cNvPr>
            <p:cNvSpPr/>
            <p:nvPr/>
          </p:nvSpPr>
          <p:spPr>
            <a:xfrm>
              <a:off x="5221125" y="44579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875;p64">
              <a:extLst>
                <a:ext uri="{FF2B5EF4-FFF2-40B4-BE49-F238E27FC236}">
                  <a16:creationId xmlns:a16="http://schemas.microsoft.com/office/drawing/2014/main" id="{8633D19D-E2AB-40DF-92CF-0A321567606A}"/>
                </a:ext>
              </a:extLst>
            </p:cNvPr>
            <p:cNvSpPr/>
            <p:nvPr/>
          </p:nvSpPr>
          <p:spPr>
            <a:xfrm>
              <a:off x="4743225" y="44579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876;p64">
              <a:extLst>
                <a:ext uri="{FF2B5EF4-FFF2-40B4-BE49-F238E27FC236}">
                  <a16:creationId xmlns:a16="http://schemas.microsoft.com/office/drawing/2014/main" id="{F8E28C1C-0AD4-430D-B28E-640AF3648726}"/>
                </a:ext>
              </a:extLst>
            </p:cNvPr>
            <p:cNvSpPr/>
            <p:nvPr/>
          </p:nvSpPr>
          <p:spPr>
            <a:xfrm>
              <a:off x="5120125" y="4540925"/>
              <a:ext cx="420200" cy="15350"/>
            </a:xfrm>
            <a:custGeom>
              <a:avLst/>
              <a:gdLst/>
              <a:ahLst/>
              <a:cxnLst/>
              <a:rect l="l" t="t" r="r" b="b"/>
              <a:pathLst>
                <a:path w="16808" h="614" extrusionOk="0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877;p64">
              <a:extLst>
                <a:ext uri="{FF2B5EF4-FFF2-40B4-BE49-F238E27FC236}">
                  <a16:creationId xmlns:a16="http://schemas.microsoft.com/office/drawing/2014/main" id="{2FDCC6FD-3002-42BC-AAFF-3996531BB4C5}"/>
                </a:ext>
              </a:extLst>
            </p:cNvPr>
            <p:cNvSpPr/>
            <p:nvPr/>
          </p:nvSpPr>
          <p:spPr>
            <a:xfrm>
              <a:off x="4743225" y="4540925"/>
              <a:ext cx="304800" cy="15350"/>
            </a:xfrm>
            <a:custGeom>
              <a:avLst/>
              <a:gdLst/>
              <a:ahLst/>
              <a:cxnLst/>
              <a:rect l="l" t="t" r="r" b="b"/>
              <a:pathLst>
                <a:path w="12192" h="614" extrusionOk="0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878;p64">
              <a:extLst>
                <a:ext uri="{FF2B5EF4-FFF2-40B4-BE49-F238E27FC236}">
                  <a16:creationId xmlns:a16="http://schemas.microsoft.com/office/drawing/2014/main" id="{53F214A0-E926-431F-B6C1-D43B4B3DBA8E}"/>
                </a:ext>
              </a:extLst>
            </p:cNvPr>
            <p:cNvSpPr/>
            <p:nvPr/>
          </p:nvSpPr>
          <p:spPr>
            <a:xfrm>
              <a:off x="5350950" y="46238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879;p64">
              <a:extLst>
                <a:ext uri="{FF2B5EF4-FFF2-40B4-BE49-F238E27FC236}">
                  <a16:creationId xmlns:a16="http://schemas.microsoft.com/office/drawing/2014/main" id="{8814BCCF-947D-4F35-B7B2-8636A679AB11}"/>
                </a:ext>
              </a:extLst>
            </p:cNvPr>
            <p:cNvSpPr/>
            <p:nvPr/>
          </p:nvSpPr>
          <p:spPr>
            <a:xfrm>
              <a:off x="4917250" y="46238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880;p64">
              <a:extLst>
                <a:ext uri="{FF2B5EF4-FFF2-40B4-BE49-F238E27FC236}">
                  <a16:creationId xmlns:a16="http://schemas.microsoft.com/office/drawing/2014/main" id="{7CEDC4E5-1369-4EB3-9214-0E9A2AF25DD5}"/>
                </a:ext>
              </a:extLst>
            </p:cNvPr>
            <p:cNvSpPr/>
            <p:nvPr/>
          </p:nvSpPr>
          <p:spPr>
            <a:xfrm>
              <a:off x="4743225" y="46238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881;p64">
              <a:extLst>
                <a:ext uri="{FF2B5EF4-FFF2-40B4-BE49-F238E27FC236}">
                  <a16:creationId xmlns:a16="http://schemas.microsoft.com/office/drawing/2014/main" id="{1C673132-5FF5-4156-85D3-BF61BD122D49}"/>
                </a:ext>
              </a:extLst>
            </p:cNvPr>
            <p:cNvSpPr/>
            <p:nvPr/>
          </p:nvSpPr>
          <p:spPr>
            <a:xfrm>
              <a:off x="5068725" y="4696900"/>
              <a:ext cx="471600" cy="15375"/>
            </a:xfrm>
            <a:custGeom>
              <a:avLst/>
              <a:gdLst/>
              <a:ahLst/>
              <a:cxnLst/>
              <a:rect l="l" t="t" r="r" b="b"/>
              <a:pathLst>
                <a:path w="18864" h="615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882;p64">
              <a:extLst>
                <a:ext uri="{FF2B5EF4-FFF2-40B4-BE49-F238E27FC236}">
                  <a16:creationId xmlns:a16="http://schemas.microsoft.com/office/drawing/2014/main" id="{955F2D31-98B7-4EB4-B594-59D351D9AC05}"/>
                </a:ext>
              </a:extLst>
            </p:cNvPr>
            <p:cNvSpPr/>
            <p:nvPr/>
          </p:nvSpPr>
          <p:spPr>
            <a:xfrm>
              <a:off x="4743225" y="4696900"/>
              <a:ext cx="174050" cy="15375"/>
            </a:xfrm>
            <a:custGeom>
              <a:avLst/>
              <a:gdLst/>
              <a:ahLst/>
              <a:cxnLst/>
              <a:rect l="l" t="t" r="r" b="b"/>
              <a:pathLst>
                <a:path w="6962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883;p64">
              <a:extLst>
                <a:ext uri="{FF2B5EF4-FFF2-40B4-BE49-F238E27FC236}">
                  <a16:creationId xmlns:a16="http://schemas.microsoft.com/office/drawing/2014/main" id="{0C949C0E-D430-421C-A3AA-D91D96BC0E61}"/>
                </a:ext>
              </a:extLst>
            </p:cNvPr>
            <p:cNvSpPr/>
            <p:nvPr/>
          </p:nvSpPr>
          <p:spPr>
            <a:xfrm>
              <a:off x="5445625" y="4779875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884;p64">
              <a:extLst>
                <a:ext uri="{FF2B5EF4-FFF2-40B4-BE49-F238E27FC236}">
                  <a16:creationId xmlns:a16="http://schemas.microsoft.com/office/drawing/2014/main" id="{4688FD2B-1999-482A-AB3B-5E824AC4B89D}"/>
                </a:ext>
              </a:extLst>
            </p:cNvPr>
            <p:cNvSpPr/>
            <p:nvPr/>
          </p:nvSpPr>
          <p:spPr>
            <a:xfrm>
              <a:off x="5221125" y="4779875"/>
              <a:ext cx="174025" cy="15350"/>
            </a:xfrm>
            <a:custGeom>
              <a:avLst/>
              <a:gdLst/>
              <a:ahLst/>
              <a:cxnLst/>
              <a:rect l="l" t="t" r="r" b="b"/>
              <a:pathLst>
                <a:path w="6961" h="614" extrusionOk="0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885;p64">
              <a:extLst>
                <a:ext uri="{FF2B5EF4-FFF2-40B4-BE49-F238E27FC236}">
                  <a16:creationId xmlns:a16="http://schemas.microsoft.com/office/drawing/2014/main" id="{C687A092-5DA7-4DFB-ACDD-BEFE448E5ACA}"/>
                </a:ext>
              </a:extLst>
            </p:cNvPr>
            <p:cNvSpPr/>
            <p:nvPr/>
          </p:nvSpPr>
          <p:spPr>
            <a:xfrm>
              <a:off x="4743225" y="4779875"/>
              <a:ext cx="384150" cy="15350"/>
            </a:xfrm>
            <a:custGeom>
              <a:avLst/>
              <a:gdLst/>
              <a:ahLst/>
              <a:cxnLst/>
              <a:rect l="l" t="t" r="r" b="b"/>
              <a:pathLst>
                <a:path w="15366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886;p64">
              <a:extLst>
                <a:ext uri="{FF2B5EF4-FFF2-40B4-BE49-F238E27FC236}">
                  <a16:creationId xmlns:a16="http://schemas.microsoft.com/office/drawing/2014/main" id="{72191581-B2F4-4C54-823B-28D3C9CC19ED}"/>
                </a:ext>
              </a:extLst>
            </p:cNvPr>
            <p:cNvSpPr/>
            <p:nvPr/>
          </p:nvSpPr>
          <p:spPr>
            <a:xfrm>
              <a:off x="5619650" y="3718600"/>
              <a:ext cx="671775" cy="1228275"/>
            </a:xfrm>
            <a:custGeom>
              <a:avLst/>
              <a:gdLst/>
              <a:ahLst/>
              <a:cxnLst/>
              <a:rect l="l" t="t" r="r" b="b"/>
              <a:pathLst>
                <a:path w="26871" h="49131" extrusionOk="0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887;p64">
              <a:extLst>
                <a:ext uri="{FF2B5EF4-FFF2-40B4-BE49-F238E27FC236}">
                  <a16:creationId xmlns:a16="http://schemas.microsoft.com/office/drawing/2014/main" id="{AAD1958F-A987-4257-A0CE-22D3F0DC2043}"/>
                </a:ext>
              </a:extLst>
            </p:cNvPr>
            <p:cNvSpPr/>
            <p:nvPr/>
          </p:nvSpPr>
          <p:spPr>
            <a:xfrm>
              <a:off x="4803625" y="3226950"/>
              <a:ext cx="1458050" cy="440500"/>
            </a:xfrm>
            <a:custGeom>
              <a:avLst/>
              <a:gdLst/>
              <a:ahLst/>
              <a:cxnLst/>
              <a:rect l="l" t="t" r="r" b="b"/>
              <a:pathLst>
                <a:path w="58322" h="17620" extrusionOk="0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888;p64">
              <a:extLst>
                <a:ext uri="{FF2B5EF4-FFF2-40B4-BE49-F238E27FC236}">
                  <a16:creationId xmlns:a16="http://schemas.microsoft.com/office/drawing/2014/main" id="{E2D83A99-F589-41CC-B302-107C5F3B98F6}"/>
                </a:ext>
              </a:extLst>
            </p:cNvPr>
            <p:cNvSpPr/>
            <p:nvPr/>
          </p:nvSpPr>
          <p:spPr>
            <a:xfrm>
              <a:off x="5103900" y="3278575"/>
              <a:ext cx="89275" cy="89275"/>
            </a:xfrm>
            <a:custGeom>
              <a:avLst/>
              <a:gdLst/>
              <a:ahLst/>
              <a:cxnLst/>
              <a:rect l="l" t="t" r="r" b="b"/>
              <a:pathLst>
                <a:path w="3571" h="3571" extrusionOk="0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889;p64">
              <a:extLst>
                <a:ext uri="{FF2B5EF4-FFF2-40B4-BE49-F238E27FC236}">
                  <a16:creationId xmlns:a16="http://schemas.microsoft.com/office/drawing/2014/main" id="{91AF03D6-A650-4C53-AAEA-9A83C0523B61}"/>
                </a:ext>
              </a:extLst>
            </p:cNvPr>
            <p:cNvSpPr/>
            <p:nvPr/>
          </p:nvSpPr>
          <p:spPr>
            <a:xfrm>
              <a:off x="5096675" y="32713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890;p64">
              <a:extLst>
                <a:ext uri="{FF2B5EF4-FFF2-40B4-BE49-F238E27FC236}">
                  <a16:creationId xmlns:a16="http://schemas.microsoft.com/office/drawing/2014/main" id="{FCA41C64-F56A-49BE-8D1E-C9EB94A340D9}"/>
                </a:ext>
              </a:extLst>
            </p:cNvPr>
            <p:cNvSpPr/>
            <p:nvPr/>
          </p:nvSpPr>
          <p:spPr>
            <a:xfrm>
              <a:off x="5561050" y="3311025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891;p64">
              <a:extLst>
                <a:ext uri="{FF2B5EF4-FFF2-40B4-BE49-F238E27FC236}">
                  <a16:creationId xmlns:a16="http://schemas.microsoft.com/office/drawing/2014/main" id="{9B3EFD9E-7BBF-41B5-9203-D97702E425D3}"/>
                </a:ext>
              </a:extLst>
            </p:cNvPr>
            <p:cNvSpPr/>
            <p:nvPr/>
          </p:nvSpPr>
          <p:spPr>
            <a:xfrm>
              <a:off x="5553825" y="3302925"/>
              <a:ext cx="103725" cy="104600"/>
            </a:xfrm>
            <a:custGeom>
              <a:avLst/>
              <a:gdLst/>
              <a:ahLst/>
              <a:cxnLst/>
              <a:rect l="l" t="t" r="r" b="b"/>
              <a:pathLst>
                <a:path w="4149" h="4184" extrusionOk="0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892;p64">
              <a:extLst>
                <a:ext uri="{FF2B5EF4-FFF2-40B4-BE49-F238E27FC236}">
                  <a16:creationId xmlns:a16="http://schemas.microsoft.com/office/drawing/2014/main" id="{A045D677-425D-4987-AD86-5330534F7AFF}"/>
                </a:ext>
              </a:extLst>
            </p:cNvPr>
            <p:cNvSpPr/>
            <p:nvPr/>
          </p:nvSpPr>
          <p:spPr>
            <a:xfrm>
              <a:off x="5872125" y="3545475"/>
              <a:ext cx="89300" cy="89275"/>
            </a:xfrm>
            <a:custGeom>
              <a:avLst/>
              <a:gdLst/>
              <a:ahLst/>
              <a:cxnLst/>
              <a:rect l="l" t="t" r="r" b="b"/>
              <a:pathLst>
                <a:path w="3572" h="3571" extrusionOk="0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893;p64">
              <a:extLst>
                <a:ext uri="{FF2B5EF4-FFF2-40B4-BE49-F238E27FC236}">
                  <a16:creationId xmlns:a16="http://schemas.microsoft.com/office/drawing/2014/main" id="{DAF3D9DE-3068-4A60-97AE-E9D4317DD31B}"/>
                </a:ext>
              </a:extLst>
            </p:cNvPr>
            <p:cNvSpPr/>
            <p:nvPr/>
          </p:nvSpPr>
          <p:spPr>
            <a:xfrm>
              <a:off x="5864900" y="3538250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894;p64">
              <a:extLst>
                <a:ext uri="{FF2B5EF4-FFF2-40B4-BE49-F238E27FC236}">
                  <a16:creationId xmlns:a16="http://schemas.microsoft.com/office/drawing/2014/main" id="{FED10A69-5436-4F8A-91D2-FE3878BE205C}"/>
                </a:ext>
              </a:extLst>
            </p:cNvPr>
            <p:cNvSpPr/>
            <p:nvPr/>
          </p:nvSpPr>
          <p:spPr>
            <a:xfrm>
              <a:off x="6202150" y="31902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895;p64">
              <a:extLst>
                <a:ext uri="{FF2B5EF4-FFF2-40B4-BE49-F238E27FC236}">
                  <a16:creationId xmlns:a16="http://schemas.microsoft.com/office/drawing/2014/main" id="{464F4A5C-FB88-4017-AED7-3092D6700774}"/>
                </a:ext>
              </a:extLst>
            </p:cNvPr>
            <p:cNvSpPr/>
            <p:nvPr/>
          </p:nvSpPr>
          <p:spPr>
            <a:xfrm>
              <a:off x="6194925" y="3183000"/>
              <a:ext cx="103725" cy="103700"/>
            </a:xfrm>
            <a:custGeom>
              <a:avLst/>
              <a:gdLst/>
              <a:ahLst/>
              <a:cxnLst/>
              <a:rect l="l" t="t" r="r" b="b"/>
              <a:pathLst>
                <a:path w="4149" h="4148" extrusionOk="0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896;p64">
              <a:extLst>
                <a:ext uri="{FF2B5EF4-FFF2-40B4-BE49-F238E27FC236}">
                  <a16:creationId xmlns:a16="http://schemas.microsoft.com/office/drawing/2014/main" id="{14647F59-B2FB-4766-B0C3-0F35C39F497F}"/>
                </a:ext>
              </a:extLst>
            </p:cNvPr>
            <p:cNvSpPr/>
            <p:nvPr/>
          </p:nvSpPr>
          <p:spPr>
            <a:xfrm>
              <a:off x="4767575" y="3615800"/>
              <a:ext cx="89275" cy="88400"/>
            </a:xfrm>
            <a:custGeom>
              <a:avLst/>
              <a:gdLst/>
              <a:ahLst/>
              <a:cxnLst/>
              <a:rect l="l" t="t" r="r" b="b"/>
              <a:pathLst>
                <a:path w="3571" h="3536" extrusionOk="0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897;p64">
              <a:extLst>
                <a:ext uri="{FF2B5EF4-FFF2-40B4-BE49-F238E27FC236}">
                  <a16:creationId xmlns:a16="http://schemas.microsoft.com/office/drawing/2014/main" id="{589D859A-FA85-4469-BC7C-56C77F6BC372}"/>
                </a:ext>
              </a:extLst>
            </p:cNvPr>
            <p:cNvSpPr/>
            <p:nvPr/>
          </p:nvSpPr>
          <p:spPr>
            <a:xfrm>
              <a:off x="4760350" y="3607675"/>
              <a:ext cx="103725" cy="103725"/>
            </a:xfrm>
            <a:custGeom>
              <a:avLst/>
              <a:gdLst/>
              <a:ahLst/>
              <a:cxnLst/>
              <a:rect l="l" t="t" r="r" b="b"/>
              <a:pathLst>
                <a:path w="4149" h="4149" extrusionOk="0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898;p64">
              <a:extLst>
                <a:ext uri="{FF2B5EF4-FFF2-40B4-BE49-F238E27FC236}">
                  <a16:creationId xmlns:a16="http://schemas.microsoft.com/office/drawing/2014/main" id="{B3B7142A-D83D-46A7-B355-B1AA452D5DB8}"/>
                </a:ext>
              </a:extLst>
            </p:cNvPr>
            <p:cNvSpPr/>
            <p:nvPr/>
          </p:nvSpPr>
          <p:spPr>
            <a:xfrm>
              <a:off x="5351850" y="3488650"/>
              <a:ext cx="89300" cy="88400"/>
            </a:xfrm>
            <a:custGeom>
              <a:avLst/>
              <a:gdLst/>
              <a:ahLst/>
              <a:cxnLst/>
              <a:rect l="l" t="t" r="r" b="b"/>
              <a:pathLst>
                <a:path w="3572" h="3536" extrusionOk="0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899;p64">
              <a:extLst>
                <a:ext uri="{FF2B5EF4-FFF2-40B4-BE49-F238E27FC236}">
                  <a16:creationId xmlns:a16="http://schemas.microsoft.com/office/drawing/2014/main" id="{B944E630-642B-4930-8633-54CC970E0B64}"/>
                </a:ext>
              </a:extLst>
            </p:cNvPr>
            <p:cNvSpPr/>
            <p:nvPr/>
          </p:nvSpPr>
          <p:spPr>
            <a:xfrm>
              <a:off x="5344650" y="3480550"/>
              <a:ext cx="103700" cy="104625"/>
            </a:xfrm>
            <a:custGeom>
              <a:avLst/>
              <a:gdLst/>
              <a:ahLst/>
              <a:cxnLst/>
              <a:rect l="l" t="t" r="r" b="b"/>
              <a:pathLst>
                <a:path w="4148" h="4185" extrusionOk="0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900;p64">
              <a:extLst>
                <a:ext uri="{FF2B5EF4-FFF2-40B4-BE49-F238E27FC236}">
                  <a16:creationId xmlns:a16="http://schemas.microsoft.com/office/drawing/2014/main" id="{D325F86E-A8DD-46EC-8B10-CBB1F7BC3AB7}"/>
                </a:ext>
              </a:extLst>
            </p:cNvPr>
            <p:cNvSpPr/>
            <p:nvPr/>
          </p:nvSpPr>
          <p:spPr>
            <a:xfrm>
              <a:off x="2393450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901;p64">
              <a:extLst>
                <a:ext uri="{FF2B5EF4-FFF2-40B4-BE49-F238E27FC236}">
                  <a16:creationId xmlns:a16="http://schemas.microsoft.com/office/drawing/2014/main" id="{DC640E5C-2182-4D20-9FAC-5AF00BCC9546}"/>
                </a:ext>
              </a:extLst>
            </p:cNvPr>
            <p:cNvSpPr/>
            <p:nvPr/>
          </p:nvSpPr>
          <p:spPr>
            <a:xfrm>
              <a:off x="1756875" y="1902825"/>
              <a:ext cx="783575" cy="901950"/>
            </a:xfrm>
            <a:custGeom>
              <a:avLst/>
              <a:gdLst/>
              <a:ahLst/>
              <a:cxnLst/>
              <a:rect l="l" t="t" r="r" b="b"/>
              <a:pathLst>
                <a:path w="31343" h="36078" extrusionOk="0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902;p64">
              <a:extLst>
                <a:ext uri="{FF2B5EF4-FFF2-40B4-BE49-F238E27FC236}">
                  <a16:creationId xmlns:a16="http://schemas.microsoft.com/office/drawing/2014/main" id="{E08519AE-609D-454B-9F79-428AD9739109}"/>
                </a:ext>
              </a:extLst>
            </p:cNvPr>
            <p:cNvSpPr/>
            <p:nvPr/>
          </p:nvSpPr>
          <p:spPr>
            <a:xfrm>
              <a:off x="1887600" y="2053425"/>
              <a:ext cx="522100" cy="600750"/>
            </a:xfrm>
            <a:custGeom>
              <a:avLst/>
              <a:gdLst/>
              <a:ahLst/>
              <a:cxnLst/>
              <a:rect l="l" t="t" r="r" b="b"/>
              <a:pathLst>
                <a:path w="20884" h="24030" extrusionOk="0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903;p64">
              <a:extLst>
                <a:ext uri="{FF2B5EF4-FFF2-40B4-BE49-F238E27FC236}">
                  <a16:creationId xmlns:a16="http://schemas.microsoft.com/office/drawing/2014/main" id="{229443ED-5625-4A5D-BF0E-FEDF8BDA4C40}"/>
                </a:ext>
              </a:extLst>
            </p:cNvPr>
            <p:cNvSpPr/>
            <p:nvPr/>
          </p:nvSpPr>
          <p:spPr>
            <a:xfrm>
              <a:off x="2140975" y="1573500"/>
              <a:ext cx="15350" cy="344475"/>
            </a:xfrm>
            <a:custGeom>
              <a:avLst/>
              <a:gdLst/>
              <a:ahLst/>
              <a:cxnLst/>
              <a:rect l="l" t="t" r="r" b="b"/>
              <a:pathLst>
                <a:path w="614" h="13779" extrusionOk="0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904;p64">
              <a:extLst>
                <a:ext uri="{FF2B5EF4-FFF2-40B4-BE49-F238E27FC236}">
                  <a16:creationId xmlns:a16="http://schemas.microsoft.com/office/drawing/2014/main" id="{9F816CED-8914-4BBB-98B9-E5B0BAA24F08}"/>
                </a:ext>
              </a:extLst>
            </p:cNvPr>
            <p:cNvSpPr/>
            <p:nvPr/>
          </p:nvSpPr>
          <p:spPr>
            <a:xfrm>
              <a:off x="2083275" y="1499550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905;p64">
              <a:extLst>
                <a:ext uri="{FF2B5EF4-FFF2-40B4-BE49-F238E27FC236}">
                  <a16:creationId xmlns:a16="http://schemas.microsoft.com/office/drawing/2014/main" id="{68666C97-34B7-4F4F-B29E-93F26A386B7D}"/>
                </a:ext>
              </a:extLst>
            </p:cNvPr>
            <p:cNvSpPr/>
            <p:nvPr/>
          </p:nvSpPr>
          <p:spPr>
            <a:xfrm>
              <a:off x="2076050" y="1492350"/>
              <a:ext cx="145200" cy="144300"/>
            </a:xfrm>
            <a:custGeom>
              <a:avLst/>
              <a:gdLst/>
              <a:ahLst/>
              <a:cxnLst/>
              <a:rect l="l" t="t" r="r" b="b"/>
              <a:pathLst>
                <a:path w="5808" h="5772" extrusionOk="0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906;p64">
              <a:extLst>
                <a:ext uri="{FF2B5EF4-FFF2-40B4-BE49-F238E27FC236}">
                  <a16:creationId xmlns:a16="http://schemas.microsoft.com/office/drawing/2014/main" id="{263898B6-1D24-43A5-A158-4D3D378FC1D0}"/>
                </a:ext>
              </a:extLst>
            </p:cNvPr>
            <p:cNvSpPr/>
            <p:nvPr/>
          </p:nvSpPr>
          <p:spPr>
            <a:xfrm>
              <a:off x="2140975" y="2779950"/>
              <a:ext cx="15350" cy="345350"/>
            </a:xfrm>
            <a:custGeom>
              <a:avLst/>
              <a:gdLst/>
              <a:ahLst/>
              <a:cxnLst/>
              <a:rect l="l" t="t" r="r" b="b"/>
              <a:pathLst>
                <a:path w="614" h="13814" extrusionOk="0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907;p64">
              <a:extLst>
                <a:ext uri="{FF2B5EF4-FFF2-40B4-BE49-F238E27FC236}">
                  <a16:creationId xmlns:a16="http://schemas.microsoft.com/office/drawing/2014/main" id="{7D6D07DC-A04E-4DC3-93C2-F8E571848902}"/>
                </a:ext>
              </a:extLst>
            </p:cNvPr>
            <p:cNvSpPr/>
            <p:nvPr/>
          </p:nvSpPr>
          <p:spPr>
            <a:xfrm>
              <a:off x="2083275" y="3068475"/>
              <a:ext cx="129875" cy="129875"/>
            </a:xfrm>
            <a:custGeom>
              <a:avLst/>
              <a:gdLst/>
              <a:ahLst/>
              <a:cxnLst/>
              <a:rect l="l" t="t" r="r" b="b"/>
              <a:pathLst>
                <a:path w="5195" h="5195" extrusionOk="0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908;p64">
              <a:extLst>
                <a:ext uri="{FF2B5EF4-FFF2-40B4-BE49-F238E27FC236}">
                  <a16:creationId xmlns:a16="http://schemas.microsoft.com/office/drawing/2014/main" id="{BADC0AB8-C68B-4721-9865-FA3689E55D39}"/>
                </a:ext>
              </a:extLst>
            </p:cNvPr>
            <p:cNvSpPr/>
            <p:nvPr/>
          </p:nvSpPr>
          <p:spPr>
            <a:xfrm>
              <a:off x="2076050" y="3061275"/>
              <a:ext cx="145200" cy="145175"/>
            </a:xfrm>
            <a:custGeom>
              <a:avLst/>
              <a:gdLst/>
              <a:ahLst/>
              <a:cxnLst/>
              <a:rect l="l" t="t" r="r" b="b"/>
              <a:pathLst>
                <a:path w="5808" h="5807" extrusionOk="0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909;p64">
              <a:extLst>
                <a:ext uri="{FF2B5EF4-FFF2-40B4-BE49-F238E27FC236}">
                  <a16:creationId xmlns:a16="http://schemas.microsoft.com/office/drawing/2014/main" id="{DD6DCE8B-1705-405E-8BBB-7CCADEA5FBD2}"/>
                </a:ext>
              </a:extLst>
            </p:cNvPr>
            <p:cNvSpPr/>
            <p:nvPr/>
          </p:nvSpPr>
          <p:spPr>
            <a:xfrm>
              <a:off x="1755975" y="2124425"/>
              <a:ext cx="147900" cy="90200"/>
            </a:xfrm>
            <a:custGeom>
              <a:avLst/>
              <a:gdLst/>
              <a:ahLst/>
              <a:cxnLst/>
              <a:rect l="l" t="t" r="r" b="b"/>
              <a:pathLst>
                <a:path w="5916" h="3608" extrusionOk="0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910;p64">
              <a:extLst>
                <a:ext uri="{FF2B5EF4-FFF2-40B4-BE49-F238E27FC236}">
                  <a16:creationId xmlns:a16="http://schemas.microsoft.com/office/drawing/2014/main" id="{19D12E04-66F2-4D4E-9745-4D41CAF50006}"/>
                </a:ext>
              </a:extLst>
            </p:cNvPr>
            <p:cNvSpPr/>
            <p:nvPr/>
          </p:nvSpPr>
          <p:spPr>
            <a:xfrm>
              <a:off x="1897525" y="2348350"/>
              <a:ext cx="513075" cy="161125"/>
            </a:xfrm>
            <a:custGeom>
              <a:avLst/>
              <a:gdLst/>
              <a:ahLst/>
              <a:cxnLst/>
              <a:rect l="l" t="t" r="r" b="b"/>
              <a:pathLst>
                <a:path w="20523" h="6445" extrusionOk="0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911;p64">
              <a:extLst>
                <a:ext uri="{FF2B5EF4-FFF2-40B4-BE49-F238E27FC236}">
                  <a16:creationId xmlns:a16="http://schemas.microsoft.com/office/drawing/2014/main" id="{A4F84AAB-6EE5-4715-AE0B-C6B27C533F19}"/>
                </a:ext>
              </a:extLst>
            </p:cNvPr>
            <p:cNvSpPr/>
            <p:nvPr/>
          </p:nvSpPr>
          <p:spPr>
            <a:xfrm>
              <a:off x="2151800" y="2053200"/>
              <a:ext cx="15350" cy="310200"/>
            </a:xfrm>
            <a:custGeom>
              <a:avLst/>
              <a:gdLst/>
              <a:ahLst/>
              <a:cxnLst/>
              <a:rect l="l" t="t" r="r" b="b"/>
              <a:pathLst>
                <a:path w="614" h="12408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912;p64">
              <a:extLst>
                <a:ext uri="{FF2B5EF4-FFF2-40B4-BE49-F238E27FC236}">
                  <a16:creationId xmlns:a16="http://schemas.microsoft.com/office/drawing/2014/main" id="{8A550D1A-56B0-4DA3-B2EF-34A17508C19E}"/>
                </a:ext>
              </a:extLst>
            </p:cNvPr>
            <p:cNvSpPr/>
            <p:nvPr/>
          </p:nvSpPr>
          <p:spPr>
            <a:xfrm>
              <a:off x="2929950" y="9116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913;p64">
              <a:extLst>
                <a:ext uri="{FF2B5EF4-FFF2-40B4-BE49-F238E27FC236}">
                  <a16:creationId xmlns:a16="http://schemas.microsoft.com/office/drawing/2014/main" id="{5ABB769A-1E5B-4ACC-8466-A87F843C9F84}"/>
                </a:ext>
              </a:extLst>
            </p:cNvPr>
            <p:cNvSpPr/>
            <p:nvPr/>
          </p:nvSpPr>
          <p:spPr>
            <a:xfrm>
              <a:off x="2496250" y="9116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914;p64">
              <a:extLst>
                <a:ext uri="{FF2B5EF4-FFF2-40B4-BE49-F238E27FC236}">
                  <a16:creationId xmlns:a16="http://schemas.microsoft.com/office/drawing/2014/main" id="{4B4428F4-94D0-4F60-A448-7D91058EB09D}"/>
                </a:ext>
              </a:extLst>
            </p:cNvPr>
            <p:cNvSpPr/>
            <p:nvPr/>
          </p:nvSpPr>
          <p:spPr>
            <a:xfrm>
              <a:off x="2322225" y="9116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915;p64">
              <a:extLst>
                <a:ext uri="{FF2B5EF4-FFF2-40B4-BE49-F238E27FC236}">
                  <a16:creationId xmlns:a16="http://schemas.microsoft.com/office/drawing/2014/main" id="{03D7E22B-912B-465D-B368-AE1EF815E8E6}"/>
                </a:ext>
              </a:extLst>
            </p:cNvPr>
            <p:cNvSpPr/>
            <p:nvPr/>
          </p:nvSpPr>
          <p:spPr>
            <a:xfrm>
              <a:off x="2647725" y="9847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916;p64">
              <a:extLst>
                <a:ext uri="{FF2B5EF4-FFF2-40B4-BE49-F238E27FC236}">
                  <a16:creationId xmlns:a16="http://schemas.microsoft.com/office/drawing/2014/main" id="{B5787014-CA2E-4D02-B805-E72E7763CD3D}"/>
                </a:ext>
              </a:extLst>
            </p:cNvPr>
            <p:cNvSpPr/>
            <p:nvPr/>
          </p:nvSpPr>
          <p:spPr>
            <a:xfrm>
              <a:off x="2322225" y="9847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917;p64">
              <a:extLst>
                <a:ext uri="{FF2B5EF4-FFF2-40B4-BE49-F238E27FC236}">
                  <a16:creationId xmlns:a16="http://schemas.microsoft.com/office/drawing/2014/main" id="{A7AA98BE-7DFA-4F0F-A46C-BAE2381A2A69}"/>
                </a:ext>
              </a:extLst>
            </p:cNvPr>
            <p:cNvSpPr/>
            <p:nvPr/>
          </p:nvSpPr>
          <p:spPr>
            <a:xfrm>
              <a:off x="3024625" y="10676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918;p64">
              <a:extLst>
                <a:ext uri="{FF2B5EF4-FFF2-40B4-BE49-F238E27FC236}">
                  <a16:creationId xmlns:a16="http://schemas.microsoft.com/office/drawing/2014/main" id="{30674457-D82E-4B58-ACFD-4B285BD4330E}"/>
                </a:ext>
              </a:extLst>
            </p:cNvPr>
            <p:cNvSpPr/>
            <p:nvPr/>
          </p:nvSpPr>
          <p:spPr>
            <a:xfrm>
              <a:off x="2800100" y="10676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919;p64">
              <a:extLst>
                <a:ext uri="{FF2B5EF4-FFF2-40B4-BE49-F238E27FC236}">
                  <a16:creationId xmlns:a16="http://schemas.microsoft.com/office/drawing/2014/main" id="{B1467160-E2C7-41EA-8A7E-2C9E3382EB1A}"/>
                </a:ext>
              </a:extLst>
            </p:cNvPr>
            <p:cNvSpPr/>
            <p:nvPr/>
          </p:nvSpPr>
          <p:spPr>
            <a:xfrm>
              <a:off x="2322225" y="10676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920;p64">
              <a:extLst>
                <a:ext uri="{FF2B5EF4-FFF2-40B4-BE49-F238E27FC236}">
                  <a16:creationId xmlns:a16="http://schemas.microsoft.com/office/drawing/2014/main" id="{F7FCDF5F-F239-4931-9F43-06977A1CDBEA}"/>
                </a:ext>
              </a:extLst>
            </p:cNvPr>
            <p:cNvSpPr/>
            <p:nvPr/>
          </p:nvSpPr>
          <p:spPr>
            <a:xfrm>
              <a:off x="2699125" y="1151525"/>
              <a:ext cx="420200" cy="14450"/>
            </a:xfrm>
            <a:custGeom>
              <a:avLst/>
              <a:gdLst/>
              <a:ahLst/>
              <a:cxnLst/>
              <a:rect l="l" t="t" r="r" b="b"/>
              <a:pathLst>
                <a:path w="16808" h="578" extrusionOk="0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921;p64">
              <a:extLst>
                <a:ext uri="{FF2B5EF4-FFF2-40B4-BE49-F238E27FC236}">
                  <a16:creationId xmlns:a16="http://schemas.microsoft.com/office/drawing/2014/main" id="{0E156156-F589-4986-A9D5-D016292A17D6}"/>
                </a:ext>
              </a:extLst>
            </p:cNvPr>
            <p:cNvSpPr/>
            <p:nvPr/>
          </p:nvSpPr>
          <p:spPr>
            <a:xfrm>
              <a:off x="2322225" y="1151525"/>
              <a:ext cx="304775" cy="14450"/>
            </a:xfrm>
            <a:custGeom>
              <a:avLst/>
              <a:gdLst/>
              <a:ahLst/>
              <a:cxnLst/>
              <a:rect l="l" t="t" r="r" b="b"/>
              <a:pathLst>
                <a:path w="12191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922;p64">
              <a:extLst>
                <a:ext uri="{FF2B5EF4-FFF2-40B4-BE49-F238E27FC236}">
                  <a16:creationId xmlns:a16="http://schemas.microsoft.com/office/drawing/2014/main" id="{770C7C08-A9D4-4FB7-A69D-8ED5BF19EFD5}"/>
                </a:ext>
              </a:extLst>
            </p:cNvPr>
            <p:cNvSpPr/>
            <p:nvPr/>
          </p:nvSpPr>
          <p:spPr>
            <a:xfrm>
              <a:off x="2929950" y="12344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923;p64">
              <a:extLst>
                <a:ext uri="{FF2B5EF4-FFF2-40B4-BE49-F238E27FC236}">
                  <a16:creationId xmlns:a16="http://schemas.microsoft.com/office/drawing/2014/main" id="{3BAC437A-06D9-4CC7-B1E2-D1F716A70935}"/>
                </a:ext>
              </a:extLst>
            </p:cNvPr>
            <p:cNvSpPr/>
            <p:nvPr/>
          </p:nvSpPr>
          <p:spPr>
            <a:xfrm>
              <a:off x="2496250" y="12344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924;p64">
              <a:extLst>
                <a:ext uri="{FF2B5EF4-FFF2-40B4-BE49-F238E27FC236}">
                  <a16:creationId xmlns:a16="http://schemas.microsoft.com/office/drawing/2014/main" id="{CFB97CDA-6C46-4875-AC6A-4BF610971096}"/>
                </a:ext>
              </a:extLst>
            </p:cNvPr>
            <p:cNvSpPr/>
            <p:nvPr/>
          </p:nvSpPr>
          <p:spPr>
            <a:xfrm>
              <a:off x="2322225" y="12344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925;p64">
              <a:extLst>
                <a:ext uri="{FF2B5EF4-FFF2-40B4-BE49-F238E27FC236}">
                  <a16:creationId xmlns:a16="http://schemas.microsoft.com/office/drawing/2014/main" id="{FE70BCBA-A339-4354-9B96-02B6EC2346C3}"/>
                </a:ext>
              </a:extLst>
            </p:cNvPr>
            <p:cNvSpPr/>
            <p:nvPr/>
          </p:nvSpPr>
          <p:spPr>
            <a:xfrm>
              <a:off x="2647725" y="13066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926;p64">
              <a:extLst>
                <a:ext uri="{FF2B5EF4-FFF2-40B4-BE49-F238E27FC236}">
                  <a16:creationId xmlns:a16="http://schemas.microsoft.com/office/drawing/2014/main" id="{1555D7C3-4990-45CE-AACE-8193B999925C}"/>
                </a:ext>
              </a:extLst>
            </p:cNvPr>
            <p:cNvSpPr/>
            <p:nvPr/>
          </p:nvSpPr>
          <p:spPr>
            <a:xfrm>
              <a:off x="2322225" y="13066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927;p64">
              <a:extLst>
                <a:ext uri="{FF2B5EF4-FFF2-40B4-BE49-F238E27FC236}">
                  <a16:creationId xmlns:a16="http://schemas.microsoft.com/office/drawing/2014/main" id="{DAE1120D-F828-47B8-B837-4CA1347A4B6F}"/>
                </a:ext>
              </a:extLst>
            </p:cNvPr>
            <p:cNvSpPr/>
            <p:nvPr/>
          </p:nvSpPr>
          <p:spPr>
            <a:xfrm>
              <a:off x="3024625" y="1390450"/>
              <a:ext cx="94700" cy="14450"/>
            </a:xfrm>
            <a:custGeom>
              <a:avLst/>
              <a:gdLst/>
              <a:ahLst/>
              <a:cxnLst/>
              <a:rect l="l" t="t" r="r" b="b"/>
              <a:pathLst>
                <a:path w="3788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928;p64">
              <a:extLst>
                <a:ext uri="{FF2B5EF4-FFF2-40B4-BE49-F238E27FC236}">
                  <a16:creationId xmlns:a16="http://schemas.microsoft.com/office/drawing/2014/main" id="{1E5875C9-FAAE-4DFD-AD3B-42FAD6069D6C}"/>
                </a:ext>
              </a:extLst>
            </p:cNvPr>
            <p:cNvSpPr/>
            <p:nvPr/>
          </p:nvSpPr>
          <p:spPr>
            <a:xfrm>
              <a:off x="2800100" y="1390450"/>
              <a:ext cx="174050" cy="14450"/>
            </a:xfrm>
            <a:custGeom>
              <a:avLst/>
              <a:gdLst/>
              <a:ahLst/>
              <a:cxnLst/>
              <a:rect l="l" t="t" r="r" b="b"/>
              <a:pathLst>
                <a:path w="6962" h="578" extrusionOk="0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929;p64">
              <a:extLst>
                <a:ext uri="{FF2B5EF4-FFF2-40B4-BE49-F238E27FC236}">
                  <a16:creationId xmlns:a16="http://schemas.microsoft.com/office/drawing/2014/main" id="{186CD1E7-3749-4561-980B-DA3761007DFB}"/>
                </a:ext>
              </a:extLst>
            </p:cNvPr>
            <p:cNvSpPr/>
            <p:nvPr/>
          </p:nvSpPr>
          <p:spPr>
            <a:xfrm>
              <a:off x="2322225" y="1390450"/>
              <a:ext cx="384125" cy="14450"/>
            </a:xfrm>
            <a:custGeom>
              <a:avLst/>
              <a:gdLst/>
              <a:ahLst/>
              <a:cxnLst/>
              <a:rect l="l" t="t" r="r" b="b"/>
              <a:pathLst>
                <a:path w="15365" h="578" extrusionOk="0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930;p64">
              <a:extLst>
                <a:ext uri="{FF2B5EF4-FFF2-40B4-BE49-F238E27FC236}">
                  <a16:creationId xmlns:a16="http://schemas.microsoft.com/office/drawing/2014/main" id="{63806C77-587C-403F-B9CA-167A86F3CD68}"/>
                </a:ext>
              </a:extLst>
            </p:cNvPr>
            <p:cNvSpPr/>
            <p:nvPr/>
          </p:nvSpPr>
          <p:spPr>
            <a:xfrm>
              <a:off x="2699125" y="14734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931;p64">
              <a:extLst>
                <a:ext uri="{FF2B5EF4-FFF2-40B4-BE49-F238E27FC236}">
                  <a16:creationId xmlns:a16="http://schemas.microsoft.com/office/drawing/2014/main" id="{039D7AD9-B0A7-4AEE-AA70-F469FD4A4D94}"/>
                </a:ext>
              </a:extLst>
            </p:cNvPr>
            <p:cNvSpPr/>
            <p:nvPr/>
          </p:nvSpPr>
          <p:spPr>
            <a:xfrm>
              <a:off x="2322225" y="14734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932;p64">
              <a:extLst>
                <a:ext uri="{FF2B5EF4-FFF2-40B4-BE49-F238E27FC236}">
                  <a16:creationId xmlns:a16="http://schemas.microsoft.com/office/drawing/2014/main" id="{2099E3E0-A180-49D7-9882-CF1627F70EE2}"/>
                </a:ext>
              </a:extLst>
            </p:cNvPr>
            <p:cNvSpPr/>
            <p:nvPr/>
          </p:nvSpPr>
          <p:spPr>
            <a:xfrm>
              <a:off x="2929950" y="1556375"/>
              <a:ext cx="189375" cy="15350"/>
            </a:xfrm>
            <a:custGeom>
              <a:avLst/>
              <a:gdLst/>
              <a:ahLst/>
              <a:cxnLst/>
              <a:rect l="l" t="t" r="r" b="b"/>
              <a:pathLst>
                <a:path w="7575" h="614" extrusionOk="0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933;p64">
              <a:extLst>
                <a:ext uri="{FF2B5EF4-FFF2-40B4-BE49-F238E27FC236}">
                  <a16:creationId xmlns:a16="http://schemas.microsoft.com/office/drawing/2014/main" id="{1A716A65-ADC6-4461-94AA-C54094E25256}"/>
                </a:ext>
              </a:extLst>
            </p:cNvPr>
            <p:cNvSpPr/>
            <p:nvPr/>
          </p:nvSpPr>
          <p:spPr>
            <a:xfrm>
              <a:off x="2496250" y="1556375"/>
              <a:ext cx="376925" cy="15350"/>
            </a:xfrm>
            <a:custGeom>
              <a:avLst/>
              <a:gdLst/>
              <a:ahLst/>
              <a:cxnLst/>
              <a:rect l="l" t="t" r="r" b="b"/>
              <a:pathLst>
                <a:path w="15077" h="614" extrusionOk="0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934;p64">
              <a:extLst>
                <a:ext uri="{FF2B5EF4-FFF2-40B4-BE49-F238E27FC236}">
                  <a16:creationId xmlns:a16="http://schemas.microsoft.com/office/drawing/2014/main" id="{7AB44A64-69A0-4203-A085-5496CB147E93}"/>
                </a:ext>
              </a:extLst>
            </p:cNvPr>
            <p:cNvSpPr/>
            <p:nvPr/>
          </p:nvSpPr>
          <p:spPr>
            <a:xfrm>
              <a:off x="2322225" y="1556375"/>
              <a:ext cx="109125" cy="15350"/>
            </a:xfrm>
            <a:custGeom>
              <a:avLst/>
              <a:gdLst/>
              <a:ahLst/>
              <a:cxnLst/>
              <a:rect l="l" t="t" r="r" b="b"/>
              <a:pathLst>
                <a:path w="4365" h="614" extrusionOk="0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935;p64">
              <a:extLst>
                <a:ext uri="{FF2B5EF4-FFF2-40B4-BE49-F238E27FC236}">
                  <a16:creationId xmlns:a16="http://schemas.microsoft.com/office/drawing/2014/main" id="{978D1B02-7CC1-48D2-999B-2AD131473CB2}"/>
                </a:ext>
              </a:extLst>
            </p:cNvPr>
            <p:cNvSpPr/>
            <p:nvPr/>
          </p:nvSpPr>
          <p:spPr>
            <a:xfrm>
              <a:off x="2647725" y="1629400"/>
              <a:ext cx="471600" cy="15350"/>
            </a:xfrm>
            <a:custGeom>
              <a:avLst/>
              <a:gdLst/>
              <a:ahLst/>
              <a:cxnLst/>
              <a:rect l="l" t="t" r="r" b="b"/>
              <a:pathLst>
                <a:path w="18864" h="614" extrusionOk="0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936;p64">
              <a:extLst>
                <a:ext uri="{FF2B5EF4-FFF2-40B4-BE49-F238E27FC236}">
                  <a16:creationId xmlns:a16="http://schemas.microsoft.com/office/drawing/2014/main" id="{EB07AC80-603D-45C8-8548-D5FF2E651951}"/>
                </a:ext>
              </a:extLst>
            </p:cNvPr>
            <p:cNvSpPr/>
            <p:nvPr/>
          </p:nvSpPr>
          <p:spPr>
            <a:xfrm>
              <a:off x="2322225" y="162940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937;p64">
              <a:extLst>
                <a:ext uri="{FF2B5EF4-FFF2-40B4-BE49-F238E27FC236}">
                  <a16:creationId xmlns:a16="http://schemas.microsoft.com/office/drawing/2014/main" id="{4833D92D-D827-4893-A1DB-2E9669095566}"/>
                </a:ext>
              </a:extLst>
            </p:cNvPr>
            <p:cNvSpPr/>
            <p:nvPr/>
          </p:nvSpPr>
          <p:spPr>
            <a:xfrm>
              <a:off x="3024625" y="1712350"/>
              <a:ext cx="94700" cy="15350"/>
            </a:xfrm>
            <a:custGeom>
              <a:avLst/>
              <a:gdLst/>
              <a:ahLst/>
              <a:cxnLst/>
              <a:rect l="l" t="t" r="r" b="b"/>
              <a:pathLst>
                <a:path w="3788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938;p64">
              <a:extLst>
                <a:ext uri="{FF2B5EF4-FFF2-40B4-BE49-F238E27FC236}">
                  <a16:creationId xmlns:a16="http://schemas.microsoft.com/office/drawing/2014/main" id="{2ECD7205-3591-4C96-AE9A-E3F86002E693}"/>
                </a:ext>
              </a:extLst>
            </p:cNvPr>
            <p:cNvSpPr/>
            <p:nvPr/>
          </p:nvSpPr>
          <p:spPr>
            <a:xfrm>
              <a:off x="2800100" y="1712350"/>
              <a:ext cx="174050" cy="15350"/>
            </a:xfrm>
            <a:custGeom>
              <a:avLst/>
              <a:gdLst/>
              <a:ahLst/>
              <a:cxnLst/>
              <a:rect l="l" t="t" r="r" b="b"/>
              <a:pathLst>
                <a:path w="6962" h="614" extrusionOk="0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939;p64">
              <a:extLst>
                <a:ext uri="{FF2B5EF4-FFF2-40B4-BE49-F238E27FC236}">
                  <a16:creationId xmlns:a16="http://schemas.microsoft.com/office/drawing/2014/main" id="{4E3827CD-6CB0-4463-AF39-479761568E29}"/>
                </a:ext>
              </a:extLst>
            </p:cNvPr>
            <p:cNvSpPr/>
            <p:nvPr/>
          </p:nvSpPr>
          <p:spPr>
            <a:xfrm>
              <a:off x="2322225" y="1712350"/>
              <a:ext cx="384125" cy="15350"/>
            </a:xfrm>
            <a:custGeom>
              <a:avLst/>
              <a:gdLst/>
              <a:ahLst/>
              <a:cxnLst/>
              <a:rect l="l" t="t" r="r" b="b"/>
              <a:pathLst>
                <a:path w="15365" h="614" extrusionOk="0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940;p64">
              <a:extLst>
                <a:ext uri="{FF2B5EF4-FFF2-40B4-BE49-F238E27FC236}">
                  <a16:creationId xmlns:a16="http://schemas.microsoft.com/office/drawing/2014/main" id="{023A7B4C-140A-4007-9988-43F853E66DE3}"/>
                </a:ext>
              </a:extLst>
            </p:cNvPr>
            <p:cNvSpPr/>
            <p:nvPr/>
          </p:nvSpPr>
          <p:spPr>
            <a:xfrm>
              <a:off x="2699125" y="1795300"/>
              <a:ext cx="420200" cy="15375"/>
            </a:xfrm>
            <a:custGeom>
              <a:avLst/>
              <a:gdLst/>
              <a:ahLst/>
              <a:cxnLst/>
              <a:rect l="l" t="t" r="r" b="b"/>
              <a:pathLst>
                <a:path w="16808" h="615" extrusionOk="0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941;p64">
              <a:extLst>
                <a:ext uri="{FF2B5EF4-FFF2-40B4-BE49-F238E27FC236}">
                  <a16:creationId xmlns:a16="http://schemas.microsoft.com/office/drawing/2014/main" id="{D3D3CBD5-888F-481D-BB59-CA5083B17687}"/>
                </a:ext>
              </a:extLst>
            </p:cNvPr>
            <p:cNvSpPr/>
            <p:nvPr/>
          </p:nvSpPr>
          <p:spPr>
            <a:xfrm>
              <a:off x="2322225" y="1795300"/>
              <a:ext cx="304775" cy="15375"/>
            </a:xfrm>
            <a:custGeom>
              <a:avLst/>
              <a:gdLst/>
              <a:ahLst/>
              <a:cxnLst/>
              <a:rect l="l" t="t" r="r" b="b"/>
              <a:pathLst>
                <a:path w="12191" h="615" extrusionOk="0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942;p64">
              <a:extLst>
                <a:ext uri="{FF2B5EF4-FFF2-40B4-BE49-F238E27FC236}">
                  <a16:creationId xmlns:a16="http://schemas.microsoft.com/office/drawing/2014/main" id="{08F5B361-26B7-4BFE-8823-657C6D30297E}"/>
                </a:ext>
              </a:extLst>
            </p:cNvPr>
            <p:cNvSpPr/>
            <p:nvPr/>
          </p:nvSpPr>
          <p:spPr>
            <a:xfrm>
              <a:off x="2929950" y="1879175"/>
              <a:ext cx="189375" cy="14450"/>
            </a:xfrm>
            <a:custGeom>
              <a:avLst/>
              <a:gdLst/>
              <a:ahLst/>
              <a:cxnLst/>
              <a:rect l="l" t="t" r="r" b="b"/>
              <a:pathLst>
                <a:path w="7575" h="578" extrusionOk="0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943;p64">
              <a:extLst>
                <a:ext uri="{FF2B5EF4-FFF2-40B4-BE49-F238E27FC236}">
                  <a16:creationId xmlns:a16="http://schemas.microsoft.com/office/drawing/2014/main" id="{8AC27A53-778F-4ABE-B187-2FC75625EE50}"/>
                </a:ext>
              </a:extLst>
            </p:cNvPr>
            <p:cNvSpPr/>
            <p:nvPr/>
          </p:nvSpPr>
          <p:spPr>
            <a:xfrm>
              <a:off x="2496250" y="1879175"/>
              <a:ext cx="376925" cy="14450"/>
            </a:xfrm>
            <a:custGeom>
              <a:avLst/>
              <a:gdLst/>
              <a:ahLst/>
              <a:cxnLst/>
              <a:rect l="l" t="t" r="r" b="b"/>
              <a:pathLst>
                <a:path w="15077" h="578" extrusionOk="0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944;p64">
              <a:extLst>
                <a:ext uri="{FF2B5EF4-FFF2-40B4-BE49-F238E27FC236}">
                  <a16:creationId xmlns:a16="http://schemas.microsoft.com/office/drawing/2014/main" id="{556AD780-8943-4335-9619-DBEB04623908}"/>
                </a:ext>
              </a:extLst>
            </p:cNvPr>
            <p:cNvSpPr/>
            <p:nvPr/>
          </p:nvSpPr>
          <p:spPr>
            <a:xfrm>
              <a:off x="2322225" y="1879175"/>
              <a:ext cx="109125" cy="14450"/>
            </a:xfrm>
            <a:custGeom>
              <a:avLst/>
              <a:gdLst/>
              <a:ahLst/>
              <a:cxnLst/>
              <a:rect l="l" t="t" r="r" b="b"/>
              <a:pathLst>
                <a:path w="4365" h="578" extrusionOk="0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3499;p61">
            <a:extLst>
              <a:ext uri="{FF2B5EF4-FFF2-40B4-BE49-F238E27FC236}">
                <a16:creationId xmlns:a16="http://schemas.microsoft.com/office/drawing/2014/main" id="{BBE7A1E6-127C-4B8B-AE1C-2D677D77B990}"/>
              </a:ext>
            </a:extLst>
          </p:cNvPr>
          <p:cNvSpPr/>
          <p:nvPr/>
        </p:nvSpPr>
        <p:spPr>
          <a:xfrm>
            <a:off x="1298931" y="1190595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3500;p61">
            <a:extLst>
              <a:ext uri="{FF2B5EF4-FFF2-40B4-BE49-F238E27FC236}">
                <a16:creationId xmlns:a16="http://schemas.microsoft.com/office/drawing/2014/main" id="{1BC9CA1E-4F74-483F-B5A7-DBC916AC8555}"/>
              </a:ext>
            </a:extLst>
          </p:cNvPr>
          <p:cNvSpPr/>
          <p:nvPr/>
        </p:nvSpPr>
        <p:spPr>
          <a:xfrm>
            <a:off x="1484031" y="1384245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3503;p61">
            <a:extLst>
              <a:ext uri="{FF2B5EF4-FFF2-40B4-BE49-F238E27FC236}">
                <a16:creationId xmlns:a16="http://schemas.microsoft.com/office/drawing/2014/main" id="{ABD1CA44-11B0-4E76-AC79-7EDCEE0A8C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94581" y="1963659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Người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quản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lí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cần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Thường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xuyên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kiểm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tra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CSVC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Lên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lịch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hoạt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động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Phê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3" name="Google Shape;3508;p61">
            <a:extLst>
              <a:ext uri="{FF2B5EF4-FFF2-40B4-BE49-F238E27FC236}">
                <a16:creationId xmlns:a16="http://schemas.microsoft.com/office/drawing/2014/main" id="{38620D7C-BE65-4EA6-8D2B-B9DC1228B47E}"/>
              </a:ext>
            </a:extLst>
          </p:cNvPr>
          <p:cNvSpPr txBox="1">
            <a:spLocks/>
          </p:cNvSpPr>
          <p:nvPr/>
        </p:nvSpPr>
        <p:spPr>
          <a:xfrm>
            <a:off x="2247247" y="1541409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jalla One"/>
              <a:buNone/>
              <a:defRPr sz="3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28047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769688" y="2320797"/>
            <a:ext cx="2278312" cy="531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>
                    <a:lumMod val="75000"/>
                  </a:schemeClr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1. Use case tổng quát</a:t>
            </a:r>
            <a:endParaRPr dirty="0">
              <a:solidFill>
                <a:schemeClr val="accent3">
                  <a:lumMod val="75000"/>
                </a:schemeClr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1" name="Google Shape;260;p22">
            <a:extLst>
              <a:ext uri="{FF2B5EF4-FFF2-40B4-BE49-F238E27FC236}">
                <a16:creationId xmlns:a16="http://schemas.microsoft.com/office/drawing/2014/main" id="{61375CC4-78C5-4AE8-8603-AC311FFAC425}"/>
              </a:ext>
            </a:extLst>
          </p:cNvPr>
          <p:cNvCxnSpPr>
            <a:cxnSpLocks/>
          </p:cNvCxnSpPr>
          <p:nvPr/>
        </p:nvCxnSpPr>
        <p:spPr>
          <a:xfrm>
            <a:off x="0" y="2840110"/>
            <a:ext cx="285740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5292;p46">
            <a:extLst>
              <a:ext uri="{FF2B5EF4-FFF2-40B4-BE49-F238E27FC236}">
                <a16:creationId xmlns:a16="http://schemas.microsoft.com/office/drawing/2014/main" id="{FF45F6DB-AE5E-4604-81F0-FF6E47EB903F}"/>
              </a:ext>
            </a:extLst>
          </p:cNvPr>
          <p:cNvGrpSpPr/>
          <p:nvPr/>
        </p:nvGrpSpPr>
        <p:grpSpPr>
          <a:xfrm>
            <a:off x="1712508" y="1886636"/>
            <a:ext cx="348568" cy="349009"/>
            <a:chOff x="-61784125" y="1931250"/>
            <a:chExt cx="316650" cy="317050"/>
          </a:xfrm>
        </p:grpSpPr>
        <p:sp>
          <p:nvSpPr>
            <p:cNvPr id="14" name="Google Shape;5293;p46">
              <a:extLst>
                <a:ext uri="{FF2B5EF4-FFF2-40B4-BE49-F238E27FC236}">
                  <a16:creationId xmlns:a16="http://schemas.microsoft.com/office/drawing/2014/main" id="{25080084-7A6D-41AB-862E-9E23A98A7351}"/>
                </a:ext>
              </a:extLst>
            </p:cNvPr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5294;p46">
              <a:extLst>
                <a:ext uri="{FF2B5EF4-FFF2-40B4-BE49-F238E27FC236}">
                  <a16:creationId xmlns:a16="http://schemas.microsoft.com/office/drawing/2014/main" id="{B4C7D077-7E66-4953-B54E-9C4868C53F77}"/>
                </a:ext>
              </a:extLst>
            </p:cNvPr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95;p46">
              <a:extLst>
                <a:ext uri="{FF2B5EF4-FFF2-40B4-BE49-F238E27FC236}">
                  <a16:creationId xmlns:a16="http://schemas.microsoft.com/office/drawing/2014/main" id="{0B13105C-0241-4514-B838-F8134E1CEB1C}"/>
                </a:ext>
              </a:extLst>
            </p:cNvPr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96;p46">
              <a:extLst>
                <a:ext uri="{FF2B5EF4-FFF2-40B4-BE49-F238E27FC236}">
                  <a16:creationId xmlns:a16="http://schemas.microsoft.com/office/drawing/2014/main" id="{77C32644-74B7-42D8-867B-3F3097DBBECD}"/>
                </a:ext>
              </a:extLst>
            </p:cNvPr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5174771-ED7D-44A7-9768-D54586258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63"/>
          <a:stretch/>
        </p:blipFill>
        <p:spPr>
          <a:xfrm>
            <a:off x="3926137" y="1100311"/>
            <a:ext cx="4448175" cy="3473805"/>
          </a:xfrm>
          <a:prstGeom prst="rect">
            <a:avLst/>
          </a:prstGeom>
        </p:spPr>
      </p:pic>
      <p:sp>
        <p:nvSpPr>
          <p:cNvPr id="18" name="Google Shape;2330;p44">
            <a:extLst>
              <a:ext uri="{FF2B5EF4-FFF2-40B4-BE49-F238E27FC236}">
                <a16:creationId xmlns:a16="http://schemas.microsoft.com/office/drawing/2014/main" id="{EF4BBC23-B45A-4E26-A735-F4F4ECDBB6A3}"/>
              </a:ext>
            </a:extLst>
          </p:cNvPr>
          <p:cNvSpPr txBox="1">
            <a:spLocks/>
          </p:cNvSpPr>
          <p:nvPr/>
        </p:nvSpPr>
        <p:spPr>
          <a:xfrm>
            <a:off x="710346" y="2322613"/>
            <a:ext cx="2278312" cy="5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2. Use case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phân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rã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1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DE442A7-DB14-4901-97FD-D7C1CFF78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927" y="309044"/>
            <a:ext cx="5010150" cy="4772025"/>
          </a:xfrm>
          <a:prstGeom prst="rect">
            <a:avLst/>
          </a:prstGeom>
        </p:spPr>
      </p:pic>
      <p:sp>
        <p:nvSpPr>
          <p:cNvPr id="19" name="Google Shape;2330;p44">
            <a:extLst>
              <a:ext uri="{FF2B5EF4-FFF2-40B4-BE49-F238E27FC236}">
                <a16:creationId xmlns:a16="http://schemas.microsoft.com/office/drawing/2014/main" id="{FD9470E2-D392-45A0-9C74-7C20BFE01713}"/>
              </a:ext>
            </a:extLst>
          </p:cNvPr>
          <p:cNvSpPr txBox="1">
            <a:spLocks/>
          </p:cNvSpPr>
          <p:nvPr/>
        </p:nvSpPr>
        <p:spPr>
          <a:xfrm>
            <a:off x="710346" y="2320796"/>
            <a:ext cx="2278312" cy="53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3. Use case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phân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rã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2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A72F584-739C-4263-856D-DB589BD39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460" y="772065"/>
            <a:ext cx="5614570" cy="3974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0" grpId="0" build="p"/>
      <p:bldP spid="18" grpId="0"/>
      <p:bldP spid="18" grpId="2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CÁC CHỨC NĂNG CƠ BẢN</a:t>
            </a:r>
            <a:endParaRPr dirty="0"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676974" y="1715920"/>
            <a:ext cx="3557100" cy="19044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Về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Đ</a:t>
            </a:r>
            <a:r>
              <a:rPr lang="en-US" dirty="0" err="1"/>
              <a:t>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Thêm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mới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yêu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cầu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sử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dụng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NVH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NVH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Xem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tình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trạng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yêu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cầu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0EE5A077-899E-4789-A3B1-31490D7ED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26" y="1135380"/>
            <a:ext cx="3182014" cy="318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6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CÁC CHỨC NĂNG CƠ BẢN</a:t>
            </a:r>
            <a:endParaRPr dirty="0"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676974" y="1715920"/>
            <a:ext cx="3826946" cy="21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Về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Đ</a:t>
            </a:r>
            <a:r>
              <a:rPr lang="en-US" dirty="0" err="1"/>
              <a:t>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Tạo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mới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sự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kiện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cho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NVH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Cập</a:t>
            </a:r>
            <a:r>
              <a:rPr lang="en-US" dirty="0"/>
              <a:t> nhật </a:t>
            </a:r>
            <a:r>
              <a:rPr lang="en-US" dirty="0" err="1"/>
              <a:t>thông</a:t>
            </a:r>
            <a:r>
              <a:rPr lang="en-US" dirty="0"/>
              <a:t> tin 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CSVC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Phê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Xem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lịch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sử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dụng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của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NVH</a:t>
            </a:r>
          </a:p>
        </p:txBody>
      </p:sp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4D3FA50-2F9E-4067-9BAB-AEE016244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" y="1090422"/>
            <a:ext cx="3714750" cy="371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Bahnschrift SemiBold SemiConden" panose="020B0502040204020203" pitchFamily="34" charset="0"/>
              </a:rPr>
              <a:t>CÁC CHỨC NĂNG CƠ BẢN</a:t>
            </a:r>
            <a:endParaRPr dirty="0"/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676974" y="1715920"/>
            <a:ext cx="3826946" cy="21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Về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Đk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vắng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Đk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trú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hô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 </a:t>
            </a:r>
            <a:r>
              <a:rPr lang="en-US" dirty="0" err="1"/>
              <a:t>hộ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tuổi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vắng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trú</a:t>
            </a:r>
            <a:r>
              <a:rPr lang="en-US" dirty="0"/>
              <a:t> </a:t>
            </a:r>
            <a:r>
              <a:rPr lang="en-US" dirty="0" err="1"/>
              <a:t>chết</a:t>
            </a:r>
            <a:endParaRPr lang="en-US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"/>
              <a:buChar char="●"/>
            </a:pP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5C5AACAA-91D6-45C0-8D2C-427594EE6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77" y="1258433"/>
            <a:ext cx="3054773" cy="305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28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81132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latin typeface="Bahnschrift SemiBold SemiConden" panose="020B0502040204020203" pitchFamily="34" charset="0"/>
              </a:rPr>
              <a:t>THIẾT KẾ CƠ SỞ DỮ LIỆU</a:t>
            </a:r>
            <a:endParaRPr sz="4700" dirty="0">
              <a:latin typeface="Bahnschrift SemiBold SemiConden" panose="020B0502040204020203" pitchFamily="34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4815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53"/>
          <p:cNvSpPr/>
          <p:nvPr/>
        </p:nvSpPr>
        <p:spPr>
          <a:xfrm>
            <a:off x="3226528" y="2038773"/>
            <a:ext cx="2473800" cy="141459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Bahnschrift SemiCondensed" panose="020B0502040204020203" pitchFamily="34" charset="0"/>
              </a:rPr>
              <a:t>Tổng quan</a:t>
            </a:r>
            <a:endParaRPr dirty="0">
              <a:latin typeface="Bahnschrift SemiCondensed" panose="020B0502040204020203" pitchFamily="34" charset="0"/>
            </a:endParaRPr>
          </a:p>
        </p:txBody>
      </p:sp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28347" y="2571750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Mô hình dữ liệu 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</a:t>
            </a:r>
            <a:r>
              <a:rPr lang="en" sz="2000" dirty="0"/>
              <a:t>ủa quản lý nhân khẩu</a:t>
            </a:r>
            <a:endParaRPr sz="2000" dirty="0"/>
          </a:p>
        </p:txBody>
      </p:sp>
      <p:sp>
        <p:nvSpPr>
          <p:cNvPr id="162" name="Google Shape;13513;p76">
            <a:extLst>
              <a:ext uri="{FF2B5EF4-FFF2-40B4-BE49-F238E27FC236}">
                <a16:creationId xmlns:a16="http://schemas.microsoft.com/office/drawing/2014/main" id="{D6B4A992-AB1C-41EB-A57A-6678108C1452}"/>
              </a:ext>
            </a:extLst>
          </p:cNvPr>
          <p:cNvSpPr/>
          <p:nvPr/>
        </p:nvSpPr>
        <p:spPr>
          <a:xfrm>
            <a:off x="4277015" y="2143125"/>
            <a:ext cx="372824" cy="374060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66A8CEE5-7C4B-4226-B3AB-E273003E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96" y="126628"/>
            <a:ext cx="2016497" cy="2016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49778" y="114203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Mô hình dữ liệu EER</a:t>
            </a:r>
            <a:endParaRPr sz="2400" dirty="0"/>
          </a:p>
        </p:txBody>
      </p:sp>
      <p:grpSp>
        <p:nvGrpSpPr>
          <p:cNvPr id="5" name="Google Shape;12702;p73">
            <a:extLst>
              <a:ext uri="{FF2B5EF4-FFF2-40B4-BE49-F238E27FC236}">
                <a16:creationId xmlns:a16="http://schemas.microsoft.com/office/drawing/2014/main" id="{9F932608-3C98-4781-9DC5-1341B084D2D4}"/>
              </a:ext>
            </a:extLst>
          </p:cNvPr>
          <p:cNvGrpSpPr/>
          <p:nvPr/>
        </p:nvGrpSpPr>
        <p:grpSpPr>
          <a:xfrm>
            <a:off x="5668752" y="114203"/>
            <a:ext cx="845645" cy="711911"/>
            <a:chOff x="951975" y="315800"/>
            <a:chExt cx="5860325" cy="4933550"/>
          </a:xfrm>
        </p:grpSpPr>
        <p:sp>
          <p:nvSpPr>
            <p:cNvPr id="6" name="Google Shape;12703;p73">
              <a:extLst>
                <a:ext uri="{FF2B5EF4-FFF2-40B4-BE49-F238E27FC236}">
                  <a16:creationId xmlns:a16="http://schemas.microsoft.com/office/drawing/2014/main" id="{802562BF-71F6-4EDE-A5CD-49FF4ECD9236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04;p73">
              <a:extLst>
                <a:ext uri="{FF2B5EF4-FFF2-40B4-BE49-F238E27FC236}">
                  <a16:creationId xmlns:a16="http://schemas.microsoft.com/office/drawing/2014/main" id="{C6350252-81E6-4CDA-970E-D89CA12A2AC2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05;p73">
              <a:extLst>
                <a:ext uri="{FF2B5EF4-FFF2-40B4-BE49-F238E27FC236}">
                  <a16:creationId xmlns:a16="http://schemas.microsoft.com/office/drawing/2014/main" id="{E5D57BB7-BE0E-4A27-8332-0FDD09455288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06;p73">
              <a:extLst>
                <a:ext uri="{FF2B5EF4-FFF2-40B4-BE49-F238E27FC236}">
                  <a16:creationId xmlns:a16="http://schemas.microsoft.com/office/drawing/2014/main" id="{B74F6F78-7EA6-4399-B4CF-D091E6ABA704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07;p73">
              <a:extLst>
                <a:ext uri="{FF2B5EF4-FFF2-40B4-BE49-F238E27FC236}">
                  <a16:creationId xmlns:a16="http://schemas.microsoft.com/office/drawing/2014/main" id="{C6805EED-BDED-4A60-AD42-D92C0AA2DB50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08;p73">
              <a:extLst>
                <a:ext uri="{FF2B5EF4-FFF2-40B4-BE49-F238E27FC236}">
                  <a16:creationId xmlns:a16="http://schemas.microsoft.com/office/drawing/2014/main" id="{3A500342-6046-4CA1-B439-3F7AA64FFE59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09;p73">
              <a:extLst>
                <a:ext uri="{FF2B5EF4-FFF2-40B4-BE49-F238E27FC236}">
                  <a16:creationId xmlns:a16="http://schemas.microsoft.com/office/drawing/2014/main" id="{F3280478-FC68-4E17-84EF-10395880E8AF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0;p73">
              <a:extLst>
                <a:ext uri="{FF2B5EF4-FFF2-40B4-BE49-F238E27FC236}">
                  <a16:creationId xmlns:a16="http://schemas.microsoft.com/office/drawing/2014/main" id="{6D7EE432-0833-4822-B90D-12CDF9AC6695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ool&#10;&#10;Description automatically generated">
            <a:extLst>
              <a:ext uri="{FF2B5EF4-FFF2-40B4-BE49-F238E27FC236}">
                <a16:creationId xmlns:a16="http://schemas.microsoft.com/office/drawing/2014/main" id="{FA49D792-984F-4201-97C5-E7B01C72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747" y="2838012"/>
            <a:ext cx="2878666" cy="2878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2804B5-C23A-451B-886E-E898F3FB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190" y="892575"/>
            <a:ext cx="5980990" cy="37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2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49778" y="114203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Mô hình dữ liệu EER </a:t>
            </a:r>
            <a:endParaRPr sz="2400" dirty="0"/>
          </a:p>
        </p:txBody>
      </p:sp>
      <p:grpSp>
        <p:nvGrpSpPr>
          <p:cNvPr id="5" name="Google Shape;12702;p73">
            <a:extLst>
              <a:ext uri="{FF2B5EF4-FFF2-40B4-BE49-F238E27FC236}">
                <a16:creationId xmlns:a16="http://schemas.microsoft.com/office/drawing/2014/main" id="{9F932608-3C98-4781-9DC5-1341B084D2D4}"/>
              </a:ext>
            </a:extLst>
          </p:cNvPr>
          <p:cNvGrpSpPr/>
          <p:nvPr/>
        </p:nvGrpSpPr>
        <p:grpSpPr>
          <a:xfrm>
            <a:off x="5668752" y="114203"/>
            <a:ext cx="845645" cy="711911"/>
            <a:chOff x="951975" y="315800"/>
            <a:chExt cx="5860325" cy="4933550"/>
          </a:xfrm>
        </p:grpSpPr>
        <p:sp>
          <p:nvSpPr>
            <p:cNvPr id="6" name="Google Shape;12703;p73">
              <a:extLst>
                <a:ext uri="{FF2B5EF4-FFF2-40B4-BE49-F238E27FC236}">
                  <a16:creationId xmlns:a16="http://schemas.microsoft.com/office/drawing/2014/main" id="{802562BF-71F6-4EDE-A5CD-49FF4ECD9236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04;p73">
              <a:extLst>
                <a:ext uri="{FF2B5EF4-FFF2-40B4-BE49-F238E27FC236}">
                  <a16:creationId xmlns:a16="http://schemas.microsoft.com/office/drawing/2014/main" id="{C6350252-81E6-4CDA-970E-D89CA12A2AC2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05;p73">
              <a:extLst>
                <a:ext uri="{FF2B5EF4-FFF2-40B4-BE49-F238E27FC236}">
                  <a16:creationId xmlns:a16="http://schemas.microsoft.com/office/drawing/2014/main" id="{E5D57BB7-BE0E-4A27-8332-0FDD09455288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06;p73">
              <a:extLst>
                <a:ext uri="{FF2B5EF4-FFF2-40B4-BE49-F238E27FC236}">
                  <a16:creationId xmlns:a16="http://schemas.microsoft.com/office/drawing/2014/main" id="{B74F6F78-7EA6-4399-B4CF-D091E6ABA704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07;p73">
              <a:extLst>
                <a:ext uri="{FF2B5EF4-FFF2-40B4-BE49-F238E27FC236}">
                  <a16:creationId xmlns:a16="http://schemas.microsoft.com/office/drawing/2014/main" id="{C6805EED-BDED-4A60-AD42-D92C0AA2DB50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08;p73">
              <a:extLst>
                <a:ext uri="{FF2B5EF4-FFF2-40B4-BE49-F238E27FC236}">
                  <a16:creationId xmlns:a16="http://schemas.microsoft.com/office/drawing/2014/main" id="{3A500342-6046-4CA1-B439-3F7AA64FFE59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09;p73">
              <a:extLst>
                <a:ext uri="{FF2B5EF4-FFF2-40B4-BE49-F238E27FC236}">
                  <a16:creationId xmlns:a16="http://schemas.microsoft.com/office/drawing/2014/main" id="{F3280478-FC68-4E17-84EF-10395880E8AF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2710;p73">
              <a:extLst>
                <a:ext uri="{FF2B5EF4-FFF2-40B4-BE49-F238E27FC236}">
                  <a16:creationId xmlns:a16="http://schemas.microsoft.com/office/drawing/2014/main" id="{6D7EE432-0833-4822-B90D-12CDF9AC6695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ool&#10;&#10;Description automatically generated">
            <a:extLst>
              <a:ext uri="{FF2B5EF4-FFF2-40B4-BE49-F238E27FC236}">
                <a16:creationId xmlns:a16="http://schemas.microsoft.com/office/drawing/2014/main" id="{FA49D792-984F-4201-97C5-E7B01C72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548" y="2917748"/>
            <a:ext cx="2878666" cy="28786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E77D0C-0E0A-499C-B7B9-1985B1596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124" y="858946"/>
            <a:ext cx="4807771" cy="42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4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49778" y="114203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Mô hình dữ liệu EER</a:t>
            </a:r>
            <a:endParaRPr sz="2400" dirty="0"/>
          </a:p>
        </p:txBody>
      </p:sp>
      <p:grpSp>
        <p:nvGrpSpPr>
          <p:cNvPr id="5" name="Google Shape;12702;p73">
            <a:extLst>
              <a:ext uri="{FF2B5EF4-FFF2-40B4-BE49-F238E27FC236}">
                <a16:creationId xmlns:a16="http://schemas.microsoft.com/office/drawing/2014/main" id="{9F932608-3C98-4781-9DC5-1341B084D2D4}"/>
              </a:ext>
            </a:extLst>
          </p:cNvPr>
          <p:cNvGrpSpPr/>
          <p:nvPr/>
        </p:nvGrpSpPr>
        <p:grpSpPr>
          <a:xfrm>
            <a:off x="5668752" y="114203"/>
            <a:ext cx="845645" cy="711911"/>
            <a:chOff x="951975" y="315800"/>
            <a:chExt cx="5860325" cy="4933550"/>
          </a:xfrm>
        </p:grpSpPr>
        <p:sp>
          <p:nvSpPr>
            <p:cNvPr id="6" name="Google Shape;12703;p73">
              <a:extLst>
                <a:ext uri="{FF2B5EF4-FFF2-40B4-BE49-F238E27FC236}">
                  <a16:creationId xmlns:a16="http://schemas.microsoft.com/office/drawing/2014/main" id="{802562BF-71F6-4EDE-A5CD-49FF4ECD9236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04;p73">
              <a:extLst>
                <a:ext uri="{FF2B5EF4-FFF2-40B4-BE49-F238E27FC236}">
                  <a16:creationId xmlns:a16="http://schemas.microsoft.com/office/drawing/2014/main" id="{C6350252-81E6-4CDA-970E-D89CA12A2AC2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05;p73">
              <a:extLst>
                <a:ext uri="{FF2B5EF4-FFF2-40B4-BE49-F238E27FC236}">
                  <a16:creationId xmlns:a16="http://schemas.microsoft.com/office/drawing/2014/main" id="{E5D57BB7-BE0E-4A27-8332-0FDD09455288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06;p73">
              <a:extLst>
                <a:ext uri="{FF2B5EF4-FFF2-40B4-BE49-F238E27FC236}">
                  <a16:creationId xmlns:a16="http://schemas.microsoft.com/office/drawing/2014/main" id="{B74F6F78-7EA6-4399-B4CF-D091E6ABA704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07;p73">
              <a:extLst>
                <a:ext uri="{FF2B5EF4-FFF2-40B4-BE49-F238E27FC236}">
                  <a16:creationId xmlns:a16="http://schemas.microsoft.com/office/drawing/2014/main" id="{C6805EED-BDED-4A60-AD42-D92C0AA2DB50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08;p73">
              <a:extLst>
                <a:ext uri="{FF2B5EF4-FFF2-40B4-BE49-F238E27FC236}">
                  <a16:creationId xmlns:a16="http://schemas.microsoft.com/office/drawing/2014/main" id="{3A500342-6046-4CA1-B439-3F7AA64FFE59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09;p73">
              <a:extLst>
                <a:ext uri="{FF2B5EF4-FFF2-40B4-BE49-F238E27FC236}">
                  <a16:creationId xmlns:a16="http://schemas.microsoft.com/office/drawing/2014/main" id="{F3280478-FC68-4E17-84EF-10395880E8AF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0;p73">
              <a:extLst>
                <a:ext uri="{FF2B5EF4-FFF2-40B4-BE49-F238E27FC236}">
                  <a16:creationId xmlns:a16="http://schemas.microsoft.com/office/drawing/2014/main" id="{6D7EE432-0833-4822-B90D-12CDF9AC6695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ool&#10;&#10;Description automatically generated">
            <a:extLst>
              <a:ext uri="{FF2B5EF4-FFF2-40B4-BE49-F238E27FC236}">
                <a16:creationId xmlns:a16="http://schemas.microsoft.com/office/drawing/2014/main" id="{FA49D792-984F-4201-97C5-E7B01C72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774" y="2457161"/>
            <a:ext cx="2878666" cy="28786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1574BE-FD76-4B7C-933B-B62BDB4C8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06" y="826114"/>
            <a:ext cx="2552921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4420295" y="305239"/>
            <a:ext cx="22345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NHÓM 6</a:t>
            </a: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74637" y="1076060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1533460" y="1838743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ĐÀO NGỌC BẢN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2046946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NGUYỄN ANH VƯƠNG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6362286" y="1376823"/>
            <a:ext cx="1928504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B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406720" y="2139696"/>
            <a:ext cx="1790101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NGUYỄN VIỆT ANH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ĐẶNG LÊ DUY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NGÔ TRUNG HIẾU</a:t>
            </a: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1533459" y="2167927"/>
            <a:ext cx="177778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PHÙNG NGỌC VINH</a:t>
            </a:r>
          </a:p>
          <a:p>
            <a:pPr lvl="0"/>
            <a:r>
              <a:rPr lang="en" dirty="0"/>
              <a:t>LÊ ANH DŨNG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3750357" y="1484198"/>
            <a:ext cx="1790101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NGUYỄN TIẾN VIỆT</a:t>
            </a:r>
          </a:p>
          <a:p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NGUYỄN CÔNG BÌNH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4499403" y="1145947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2301259" y="169665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7204894" y="1725712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TextBox 234">
            <a:extLst>
              <a:ext uri="{FF2B5EF4-FFF2-40B4-BE49-F238E27FC236}">
                <a16:creationId xmlns:a16="http://schemas.microsoft.com/office/drawing/2014/main" id="{76FC435E-3EC2-48ED-BE16-57953C2FE865}"/>
              </a:ext>
            </a:extLst>
          </p:cNvPr>
          <p:cNvSpPr txBox="1"/>
          <p:nvPr/>
        </p:nvSpPr>
        <p:spPr>
          <a:xfrm>
            <a:off x="3242589" y="351795"/>
            <a:ext cx="23599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dirty="0">
                <a:solidFill>
                  <a:schemeClr val="tx2">
                    <a:lumMod val="25000"/>
                  </a:schemeClr>
                </a:solidFill>
                <a:latin typeface="Fjalla One" panose="020B0604020202020204" charset="0"/>
              </a:rPr>
              <a:t>THÀNH VIÊN </a:t>
            </a:r>
            <a:endParaRPr lang="en-US" sz="2800" dirty="0">
              <a:solidFill>
                <a:schemeClr val="tx2">
                  <a:lumMod val="25000"/>
                </a:schemeClr>
              </a:solidFill>
              <a:latin typeface="Fjalla One" panose="020B0604020202020204" charset="0"/>
            </a:endParaRPr>
          </a:p>
        </p:txBody>
      </p:sp>
      <p:sp>
        <p:nvSpPr>
          <p:cNvPr id="236" name="Google Shape;2933;p51">
            <a:extLst>
              <a:ext uri="{FF2B5EF4-FFF2-40B4-BE49-F238E27FC236}">
                <a16:creationId xmlns:a16="http://schemas.microsoft.com/office/drawing/2014/main" id="{91957D27-9553-4AA7-BBDE-953E545282EE}"/>
              </a:ext>
            </a:extLst>
          </p:cNvPr>
          <p:cNvSpPr txBox="1">
            <a:spLocks/>
          </p:cNvSpPr>
          <p:nvPr/>
        </p:nvSpPr>
        <p:spPr>
          <a:xfrm>
            <a:off x="3668101" y="790500"/>
            <a:ext cx="1928504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TEAM A</a:t>
            </a:r>
          </a:p>
        </p:txBody>
      </p:sp>
      <p:sp>
        <p:nvSpPr>
          <p:cNvPr id="237" name="Google Shape;2933;p51">
            <a:extLst>
              <a:ext uri="{FF2B5EF4-FFF2-40B4-BE49-F238E27FC236}">
                <a16:creationId xmlns:a16="http://schemas.microsoft.com/office/drawing/2014/main" id="{50D348A8-4385-4672-AE21-04BF052EEE49}"/>
              </a:ext>
            </a:extLst>
          </p:cNvPr>
          <p:cNvSpPr txBox="1">
            <a:spLocks/>
          </p:cNvSpPr>
          <p:nvPr/>
        </p:nvSpPr>
        <p:spPr>
          <a:xfrm>
            <a:off x="3716738" y="1176220"/>
            <a:ext cx="1928504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ĐỖ BÙI QUANG ANH</a:t>
            </a:r>
          </a:p>
        </p:txBody>
      </p:sp>
      <p:sp>
        <p:nvSpPr>
          <p:cNvPr id="238" name="Google Shape;2933;p51">
            <a:extLst>
              <a:ext uri="{FF2B5EF4-FFF2-40B4-BE49-F238E27FC236}">
                <a16:creationId xmlns:a16="http://schemas.microsoft.com/office/drawing/2014/main" id="{59FD3792-9055-40A5-8644-9CB61A19E79F}"/>
              </a:ext>
            </a:extLst>
          </p:cNvPr>
          <p:cNvSpPr txBox="1">
            <a:spLocks/>
          </p:cNvSpPr>
          <p:nvPr/>
        </p:nvSpPr>
        <p:spPr>
          <a:xfrm>
            <a:off x="1485020" y="1328598"/>
            <a:ext cx="1928504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en-US" dirty="0"/>
              <a:t>TEAM C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49778" y="114203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Mô hình dữ liệu EER</a:t>
            </a:r>
            <a:endParaRPr sz="2400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7AB561C-2CCA-4440-9FD9-2C9EB96D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920" y="690880"/>
            <a:ext cx="4814800" cy="436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07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53"/>
          <p:cNvSpPr/>
          <p:nvPr/>
        </p:nvSpPr>
        <p:spPr>
          <a:xfrm>
            <a:off x="3226528" y="2038773"/>
            <a:ext cx="2473800" cy="141459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53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Bahnschrift SemiCondensed" panose="020B0502040204020203" pitchFamily="34" charset="0"/>
              </a:rPr>
              <a:t>Tổng quan</a:t>
            </a:r>
            <a:endParaRPr dirty="0">
              <a:latin typeface="Bahnschrift SemiCondensed" panose="020B0502040204020203" pitchFamily="34" charset="0"/>
            </a:endParaRPr>
          </a:p>
        </p:txBody>
      </p:sp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28347" y="2571750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Mô hình dữ liệu 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</a:t>
            </a:r>
            <a:r>
              <a:rPr lang="en" sz="2000" dirty="0"/>
              <a:t>ủa quản lý NVH</a:t>
            </a:r>
            <a:endParaRPr sz="2000" dirty="0"/>
          </a:p>
        </p:txBody>
      </p:sp>
      <p:sp>
        <p:nvSpPr>
          <p:cNvPr id="162" name="Google Shape;13513;p76">
            <a:extLst>
              <a:ext uri="{FF2B5EF4-FFF2-40B4-BE49-F238E27FC236}">
                <a16:creationId xmlns:a16="http://schemas.microsoft.com/office/drawing/2014/main" id="{D6B4A992-AB1C-41EB-A57A-6678108C1452}"/>
              </a:ext>
            </a:extLst>
          </p:cNvPr>
          <p:cNvSpPr/>
          <p:nvPr/>
        </p:nvSpPr>
        <p:spPr>
          <a:xfrm>
            <a:off x="4277015" y="2143125"/>
            <a:ext cx="372824" cy="374060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C296E8F-EA0A-4301-B4A4-5C5A3C7B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57" y="0"/>
            <a:ext cx="2165222" cy="216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47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49778" y="114203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Mô hình dữ liệu EER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91264-2442-41F6-8A44-417AEA4D0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9" t="1425" r="5887" b="4236"/>
          <a:stretch/>
        </p:blipFill>
        <p:spPr>
          <a:xfrm>
            <a:off x="2363892" y="1161523"/>
            <a:ext cx="4544907" cy="2458720"/>
          </a:xfrm>
          <a:prstGeom prst="rect">
            <a:avLst/>
          </a:prstGeom>
        </p:spPr>
      </p:pic>
      <p:grpSp>
        <p:nvGrpSpPr>
          <p:cNvPr id="5" name="Google Shape;12702;p73">
            <a:extLst>
              <a:ext uri="{FF2B5EF4-FFF2-40B4-BE49-F238E27FC236}">
                <a16:creationId xmlns:a16="http://schemas.microsoft.com/office/drawing/2014/main" id="{9F932608-3C98-4781-9DC5-1341B084D2D4}"/>
              </a:ext>
            </a:extLst>
          </p:cNvPr>
          <p:cNvGrpSpPr/>
          <p:nvPr/>
        </p:nvGrpSpPr>
        <p:grpSpPr>
          <a:xfrm>
            <a:off x="5668752" y="114203"/>
            <a:ext cx="845645" cy="711911"/>
            <a:chOff x="951975" y="315800"/>
            <a:chExt cx="5860325" cy="4933550"/>
          </a:xfrm>
        </p:grpSpPr>
        <p:sp>
          <p:nvSpPr>
            <p:cNvPr id="6" name="Google Shape;12703;p73">
              <a:extLst>
                <a:ext uri="{FF2B5EF4-FFF2-40B4-BE49-F238E27FC236}">
                  <a16:creationId xmlns:a16="http://schemas.microsoft.com/office/drawing/2014/main" id="{802562BF-71F6-4EDE-A5CD-49FF4ECD9236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04;p73">
              <a:extLst>
                <a:ext uri="{FF2B5EF4-FFF2-40B4-BE49-F238E27FC236}">
                  <a16:creationId xmlns:a16="http://schemas.microsoft.com/office/drawing/2014/main" id="{C6350252-81E6-4CDA-970E-D89CA12A2AC2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05;p73">
              <a:extLst>
                <a:ext uri="{FF2B5EF4-FFF2-40B4-BE49-F238E27FC236}">
                  <a16:creationId xmlns:a16="http://schemas.microsoft.com/office/drawing/2014/main" id="{E5D57BB7-BE0E-4A27-8332-0FDD09455288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06;p73">
              <a:extLst>
                <a:ext uri="{FF2B5EF4-FFF2-40B4-BE49-F238E27FC236}">
                  <a16:creationId xmlns:a16="http://schemas.microsoft.com/office/drawing/2014/main" id="{B74F6F78-7EA6-4399-B4CF-D091E6ABA704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07;p73">
              <a:extLst>
                <a:ext uri="{FF2B5EF4-FFF2-40B4-BE49-F238E27FC236}">
                  <a16:creationId xmlns:a16="http://schemas.microsoft.com/office/drawing/2014/main" id="{C6805EED-BDED-4A60-AD42-D92C0AA2DB50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08;p73">
              <a:extLst>
                <a:ext uri="{FF2B5EF4-FFF2-40B4-BE49-F238E27FC236}">
                  <a16:creationId xmlns:a16="http://schemas.microsoft.com/office/drawing/2014/main" id="{3A500342-6046-4CA1-B439-3F7AA64FFE59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09;p73">
              <a:extLst>
                <a:ext uri="{FF2B5EF4-FFF2-40B4-BE49-F238E27FC236}">
                  <a16:creationId xmlns:a16="http://schemas.microsoft.com/office/drawing/2014/main" id="{F3280478-FC68-4E17-84EF-10395880E8AF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0;p73">
              <a:extLst>
                <a:ext uri="{FF2B5EF4-FFF2-40B4-BE49-F238E27FC236}">
                  <a16:creationId xmlns:a16="http://schemas.microsoft.com/office/drawing/2014/main" id="{6D7EE432-0833-4822-B90D-12CDF9AC6695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ool&#10;&#10;Description automatically generated">
            <a:extLst>
              <a:ext uri="{FF2B5EF4-FFF2-40B4-BE49-F238E27FC236}">
                <a16:creationId xmlns:a16="http://schemas.microsoft.com/office/drawing/2014/main" id="{FA49D792-984F-4201-97C5-E7B01C726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774" y="2457161"/>
            <a:ext cx="2878666" cy="28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9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49778" y="114203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Mô hình dữ liệu EER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758A6-6143-4CF0-B15F-BCA0C0E30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" t="3474" r="2262" b="4842"/>
          <a:stretch/>
        </p:blipFill>
        <p:spPr>
          <a:xfrm>
            <a:off x="1100667" y="1463040"/>
            <a:ext cx="6942666" cy="1923627"/>
          </a:xfrm>
          <a:prstGeom prst="rect">
            <a:avLst/>
          </a:prstGeom>
        </p:spPr>
      </p:pic>
      <p:grpSp>
        <p:nvGrpSpPr>
          <p:cNvPr id="5" name="Google Shape;12702;p73">
            <a:extLst>
              <a:ext uri="{FF2B5EF4-FFF2-40B4-BE49-F238E27FC236}">
                <a16:creationId xmlns:a16="http://schemas.microsoft.com/office/drawing/2014/main" id="{A73D625B-9D59-4F5C-ACE7-3B7FE45621FA}"/>
              </a:ext>
            </a:extLst>
          </p:cNvPr>
          <p:cNvGrpSpPr/>
          <p:nvPr/>
        </p:nvGrpSpPr>
        <p:grpSpPr>
          <a:xfrm>
            <a:off x="5661979" y="114203"/>
            <a:ext cx="845645" cy="711911"/>
            <a:chOff x="951975" y="315800"/>
            <a:chExt cx="5860325" cy="4933550"/>
          </a:xfrm>
        </p:grpSpPr>
        <p:sp>
          <p:nvSpPr>
            <p:cNvPr id="6" name="Google Shape;12703;p73">
              <a:extLst>
                <a:ext uri="{FF2B5EF4-FFF2-40B4-BE49-F238E27FC236}">
                  <a16:creationId xmlns:a16="http://schemas.microsoft.com/office/drawing/2014/main" id="{94E60D5A-D6E9-42B1-94BB-14FE6541959A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704;p73">
              <a:extLst>
                <a:ext uri="{FF2B5EF4-FFF2-40B4-BE49-F238E27FC236}">
                  <a16:creationId xmlns:a16="http://schemas.microsoft.com/office/drawing/2014/main" id="{4A7BD9D7-E424-4E07-A400-043E69A39944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05;p73">
              <a:extLst>
                <a:ext uri="{FF2B5EF4-FFF2-40B4-BE49-F238E27FC236}">
                  <a16:creationId xmlns:a16="http://schemas.microsoft.com/office/drawing/2014/main" id="{086F7475-8CFB-4180-A9B8-8FCC1133F466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06;p73">
              <a:extLst>
                <a:ext uri="{FF2B5EF4-FFF2-40B4-BE49-F238E27FC236}">
                  <a16:creationId xmlns:a16="http://schemas.microsoft.com/office/drawing/2014/main" id="{FB59C1E8-5ED0-410A-9F6D-EE1DB667CD15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07;p73">
              <a:extLst>
                <a:ext uri="{FF2B5EF4-FFF2-40B4-BE49-F238E27FC236}">
                  <a16:creationId xmlns:a16="http://schemas.microsoft.com/office/drawing/2014/main" id="{F29F808B-6519-490B-9CE7-EE3EE3991D83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08;p73">
              <a:extLst>
                <a:ext uri="{FF2B5EF4-FFF2-40B4-BE49-F238E27FC236}">
                  <a16:creationId xmlns:a16="http://schemas.microsoft.com/office/drawing/2014/main" id="{87CDDB5C-ABCF-431E-8B24-597DDE2058E4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09;p73">
              <a:extLst>
                <a:ext uri="{FF2B5EF4-FFF2-40B4-BE49-F238E27FC236}">
                  <a16:creationId xmlns:a16="http://schemas.microsoft.com/office/drawing/2014/main" id="{1CA3CCBB-C11F-4BBD-BA8A-5620383EF0DD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10;p73">
              <a:extLst>
                <a:ext uri="{FF2B5EF4-FFF2-40B4-BE49-F238E27FC236}">
                  <a16:creationId xmlns:a16="http://schemas.microsoft.com/office/drawing/2014/main" id="{C82EC7D2-A284-4CF6-B8D6-68D56A2FAFED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8E09BAA-037C-4A58-9831-C49EBFA39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979" y="2210274"/>
            <a:ext cx="3626638" cy="362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49778" y="114203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Mô hình dữ liệu EER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F42AB-19CE-4EAE-B81D-7C2318802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" t="9237" r="1846" b="2803"/>
          <a:stretch/>
        </p:blipFill>
        <p:spPr>
          <a:xfrm>
            <a:off x="817098" y="1422401"/>
            <a:ext cx="7335520" cy="1910080"/>
          </a:xfrm>
          <a:prstGeom prst="rect">
            <a:avLst/>
          </a:prstGeom>
        </p:spPr>
      </p:pic>
      <p:grpSp>
        <p:nvGrpSpPr>
          <p:cNvPr id="6" name="Google Shape;12702;p73">
            <a:extLst>
              <a:ext uri="{FF2B5EF4-FFF2-40B4-BE49-F238E27FC236}">
                <a16:creationId xmlns:a16="http://schemas.microsoft.com/office/drawing/2014/main" id="{66592814-ECCD-4D74-BF53-8C680E5CAF4B}"/>
              </a:ext>
            </a:extLst>
          </p:cNvPr>
          <p:cNvGrpSpPr/>
          <p:nvPr/>
        </p:nvGrpSpPr>
        <p:grpSpPr>
          <a:xfrm>
            <a:off x="5648433" y="114203"/>
            <a:ext cx="845645" cy="711911"/>
            <a:chOff x="951975" y="315800"/>
            <a:chExt cx="5860325" cy="4933550"/>
          </a:xfrm>
        </p:grpSpPr>
        <p:sp>
          <p:nvSpPr>
            <p:cNvPr id="7" name="Google Shape;12703;p73">
              <a:extLst>
                <a:ext uri="{FF2B5EF4-FFF2-40B4-BE49-F238E27FC236}">
                  <a16:creationId xmlns:a16="http://schemas.microsoft.com/office/drawing/2014/main" id="{582D1921-809F-4908-B403-6C1CACF18027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704;p73">
              <a:extLst>
                <a:ext uri="{FF2B5EF4-FFF2-40B4-BE49-F238E27FC236}">
                  <a16:creationId xmlns:a16="http://schemas.microsoft.com/office/drawing/2014/main" id="{481DAB1A-E663-4B06-A8CC-3361924DB6D2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705;p73">
              <a:extLst>
                <a:ext uri="{FF2B5EF4-FFF2-40B4-BE49-F238E27FC236}">
                  <a16:creationId xmlns:a16="http://schemas.microsoft.com/office/drawing/2014/main" id="{5733C07A-CB56-4B77-993A-C7EE11E0671B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706;p73">
              <a:extLst>
                <a:ext uri="{FF2B5EF4-FFF2-40B4-BE49-F238E27FC236}">
                  <a16:creationId xmlns:a16="http://schemas.microsoft.com/office/drawing/2014/main" id="{678819AF-AA1D-47C5-B7F8-9EFD5DFA62C3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707;p73">
              <a:extLst>
                <a:ext uri="{FF2B5EF4-FFF2-40B4-BE49-F238E27FC236}">
                  <a16:creationId xmlns:a16="http://schemas.microsoft.com/office/drawing/2014/main" id="{B267FFF2-42EF-4FD8-8643-CFFB6FB73EAE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708;p73">
              <a:extLst>
                <a:ext uri="{FF2B5EF4-FFF2-40B4-BE49-F238E27FC236}">
                  <a16:creationId xmlns:a16="http://schemas.microsoft.com/office/drawing/2014/main" id="{B7054CF7-BCDE-48EF-AB21-F67ED92A219A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709;p73">
              <a:extLst>
                <a:ext uri="{FF2B5EF4-FFF2-40B4-BE49-F238E27FC236}">
                  <a16:creationId xmlns:a16="http://schemas.microsoft.com/office/drawing/2014/main" id="{33193DDE-99E4-47AC-BA3A-175F01B53444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710;p73">
              <a:extLst>
                <a:ext uri="{FF2B5EF4-FFF2-40B4-BE49-F238E27FC236}">
                  <a16:creationId xmlns:a16="http://schemas.microsoft.com/office/drawing/2014/main" id="{BCA4221D-12C9-4353-8070-D33AC3F0BDB6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text, necktie&#10;&#10;Description automatically generated">
            <a:extLst>
              <a:ext uri="{FF2B5EF4-FFF2-40B4-BE49-F238E27FC236}">
                <a16:creationId xmlns:a16="http://schemas.microsoft.com/office/drawing/2014/main" id="{0E440064-34F4-48A9-96C1-325F4EE25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547" y="2855201"/>
            <a:ext cx="2360141" cy="23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2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49778" y="114203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Mô hình dữ liệu EER</a:t>
            </a:r>
            <a:endParaRPr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7A4FC3-EA00-432A-B512-4B418885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395" y="687091"/>
            <a:ext cx="7130926" cy="434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2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p53"/>
          <p:cNvSpPr txBox="1">
            <a:spLocks noGrp="1"/>
          </p:cNvSpPr>
          <p:nvPr>
            <p:ph type="subTitle" idx="5"/>
          </p:nvPr>
        </p:nvSpPr>
        <p:spPr>
          <a:xfrm>
            <a:off x="3149778" y="114203"/>
            <a:ext cx="2670161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Mô hình dữ liệu EER</a:t>
            </a:r>
            <a:endParaRPr sz="24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C069CA5-3AB9-49ED-80AC-CD9CD338C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82" y="674674"/>
            <a:ext cx="5728036" cy="44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0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81132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latin typeface="Bahnschrift SemiBold SemiConden" panose="020B0502040204020203" pitchFamily="34" charset="0"/>
              </a:rPr>
              <a:t>CÔNG NGHỆ SỬ DỤNG</a:t>
            </a:r>
            <a:endParaRPr sz="4700" dirty="0">
              <a:latin typeface="Bahnschrift SemiBold SemiConden" panose="020B0502040204020203" pitchFamily="34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" name="Google Shape;2233;p41">
            <a:extLst>
              <a:ext uri="{FF2B5EF4-FFF2-40B4-BE49-F238E27FC236}">
                <a16:creationId xmlns:a16="http://schemas.microsoft.com/office/drawing/2014/main" id="{6359E77F-1776-4BAA-8499-9B26AC2D7D7F}"/>
              </a:ext>
            </a:extLst>
          </p:cNvPr>
          <p:cNvSpPr txBox="1"/>
          <p:nvPr/>
        </p:nvSpPr>
        <p:spPr>
          <a:xfrm>
            <a:off x="-1367536" y="2032200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5" name="Google Shape;2236;p41">
            <a:extLst>
              <a:ext uri="{FF2B5EF4-FFF2-40B4-BE49-F238E27FC236}">
                <a16:creationId xmlns:a16="http://schemas.microsoft.com/office/drawing/2014/main" id="{F5075E25-F698-4526-8C57-4D9EF9ED0942}"/>
              </a:ext>
            </a:extLst>
          </p:cNvPr>
          <p:cNvSpPr txBox="1"/>
          <p:nvPr/>
        </p:nvSpPr>
        <p:spPr>
          <a:xfrm>
            <a:off x="9441249" y="1696188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" name="Google Shape;2235;p41">
            <a:extLst>
              <a:ext uri="{FF2B5EF4-FFF2-40B4-BE49-F238E27FC236}">
                <a16:creationId xmlns:a16="http://schemas.microsoft.com/office/drawing/2014/main" id="{A683BDF0-977E-4DEC-B4C9-BC8194AF5D63}"/>
              </a:ext>
            </a:extLst>
          </p:cNvPr>
          <p:cNvSpPr txBox="1"/>
          <p:nvPr/>
        </p:nvSpPr>
        <p:spPr>
          <a:xfrm>
            <a:off x="9657498" y="4160182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216445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 SemiConden" panose="020B0502040204020203" pitchFamily="34" charset="0"/>
              </a:rPr>
              <a:t>CÔNG NGHỆ SỬ DỤNG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623369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263298" y="33558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6D0487B-5503-47F9-9CB9-3787DDD1D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1707" y="1100138"/>
            <a:ext cx="1844492" cy="184449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F46F404-F005-4515-99FC-CA40932BAD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3538" y="1260947"/>
            <a:ext cx="1390706" cy="1603697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7C3AC627-1E10-45EA-ABC0-37D3E8270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898" y="2833545"/>
            <a:ext cx="2316660" cy="1448376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94A55D35-3973-4C4A-9CA5-466C255EF6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8962" y="2852432"/>
            <a:ext cx="1918394" cy="191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93193" y="2571750"/>
            <a:ext cx="3757613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latin typeface="Bahnschrift SemiBold SemiConden" panose="020B0502040204020203" pitchFamily="34" charset="0"/>
              </a:rPr>
              <a:t>DEMO SẢN PHẨM</a:t>
            </a:r>
            <a:endParaRPr sz="4700" dirty="0">
              <a:latin typeface="Bahnschrift SemiBold SemiConden" panose="020B0502040204020203" pitchFamily="34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878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682813" y="356616"/>
            <a:ext cx="3196868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Bold SemiConden" panose="020B0502040204020203" pitchFamily="34" charset="0"/>
              </a:rPr>
              <a:t>NỘI DUNG TRÌNH BÀY</a:t>
            </a:r>
            <a:endParaRPr dirty="0">
              <a:latin typeface="Bahnschrift SemiBold SemiConden" panose="020B0502040204020203" pitchFamily="34" charset="0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643839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ĐẶC TẢ YÊU CẦU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639419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THIẾT KẾ CƠ SỞ DỮ LIỆU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41669" y="274425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 SỬ DỤNG</a:t>
            </a:r>
            <a:endParaRPr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425" y="387459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DEMO SẢN PHẨM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2310254" y="1582430"/>
            <a:ext cx="4576286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viet7896@gmail.com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</a:t>
            </a:r>
            <a:r>
              <a:rPr lang="en" dirty="0">
                <a:solidFill>
                  <a:schemeClr val="dk2"/>
                </a:solidFill>
              </a:rPr>
              <a:t>84</a:t>
            </a: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 981 621 201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https://github.com/quanganhquanganh/Community-Centre-Management-System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581132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>
                <a:latin typeface="Bahnschrift SemiBold SemiConden" panose="020B0502040204020203" pitchFamily="34" charset="0"/>
              </a:rPr>
              <a:t>ĐẶC TẢ YÊU CẦU</a:t>
            </a:r>
            <a:endParaRPr sz="4700" dirty="0">
              <a:latin typeface="Bahnschrift SemiBold SemiConden" panose="020B0502040204020203" pitchFamily="34" charset="0"/>
            </a:endParaRPr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201" y="138035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6965" y="327050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Condensed" panose="020B0502040204020203" pitchFamily="34" charset="0"/>
              </a:rPr>
              <a:t>YÊU CẦU CASE 1</a:t>
            </a:r>
            <a:endParaRPr dirty="0">
              <a:latin typeface="Bahnschrift SemiCondensed" panose="020B0502040204020203" pitchFamily="34" charset="0"/>
            </a:endParaRPr>
          </a:p>
        </p:txBody>
      </p:sp>
      <p:sp>
        <p:nvSpPr>
          <p:cNvPr id="22" name="Google Shape;2156;p38">
            <a:extLst>
              <a:ext uri="{FF2B5EF4-FFF2-40B4-BE49-F238E27FC236}">
                <a16:creationId xmlns:a16="http://schemas.microsoft.com/office/drawing/2014/main" id="{02720EFC-C9D7-4A5C-8E79-DC437F73ACBB}"/>
              </a:ext>
            </a:extLst>
          </p:cNvPr>
          <p:cNvSpPr txBox="1">
            <a:spLocks/>
          </p:cNvSpPr>
          <p:nvPr/>
        </p:nvSpPr>
        <p:spPr>
          <a:xfrm>
            <a:off x="4050390" y="1684819"/>
            <a:ext cx="104228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solidFill>
                  <a:schemeClr val="tx1"/>
                </a:solidFill>
                <a:latin typeface="Fjalla One" panose="020B0604020202020204" charset="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756437" y="4260934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484470" y="4598246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149964" y="3893816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614881" y="2430272"/>
            <a:ext cx="1941237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Biến đổi nhân khẩu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Thông tin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Biến đổi hộ khẩu</a:t>
            </a:r>
            <a:endParaRPr dirty="0"/>
          </a:p>
        </p:txBody>
      </p:sp>
      <p:sp>
        <p:nvSpPr>
          <p:cNvPr id="2199" name="Google Shape;2199;p40"/>
          <p:cNvSpPr txBox="1">
            <a:spLocks noGrp="1"/>
          </p:cNvSpPr>
          <p:nvPr>
            <p:ph type="subTitle" idx="4"/>
          </p:nvPr>
        </p:nvSpPr>
        <p:spPr>
          <a:xfrm>
            <a:off x="3703025" y="2883381"/>
            <a:ext cx="1993347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Barlow Semi Condensed Light" panose="020B0604020202020204" charset="0"/>
              </a:rPr>
              <a:t>- </a:t>
            </a:r>
            <a:r>
              <a:rPr lang="en-US" sz="1400" i="0" u="none" strike="noStrike" dirty="0" err="1">
                <a:solidFill>
                  <a:srgbClr val="000000"/>
                </a:solidFill>
                <a:effectLst/>
                <a:latin typeface="Barlow Semi Condensed Light" panose="020B0604020202020204" charset="0"/>
              </a:rPr>
              <a:t>Thêm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Barlow Semi Condensed Light" panose="020B0604020202020204" charset="0"/>
              </a:rPr>
              <a:t> nhân khẩu </a:t>
            </a:r>
            <a:r>
              <a:rPr lang="en-US" sz="1400" i="0" u="none" strike="noStrike" dirty="0" err="1">
                <a:solidFill>
                  <a:srgbClr val="000000"/>
                </a:solidFill>
                <a:effectLst/>
                <a:latin typeface="Barlow Semi Condensed Light" panose="020B0604020202020204" charset="0"/>
              </a:rPr>
              <a:t>mới</a:t>
            </a:r>
            <a:r>
              <a:rPr lang="vi-VN" sz="1400" i="0" u="none" strike="noStrike" dirty="0">
                <a:solidFill>
                  <a:srgbClr val="000000"/>
                </a:solidFill>
                <a:effectLst/>
                <a:latin typeface="Barlow Semi Condensed Light" panose="020B0604020202020204" charset="0"/>
              </a:rPr>
              <a:t>. </a:t>
            </a:r>
            <a:endParaRPr lang="en-US" sz="1400" dirty="0">
              <a:solidFill>
                <a:srgbClr val="000000"/>
              </a:solidFill>
              <a:latin typeface="Barlow Semi Condensed Light" panose="020B060402020202020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Barlow Semi Condensed Light" panose="020B0604020202020204" charset="0"/>
              </a:rPr>
              <a:t>- </a:t>
            </a:r>
            <a:r>
              <a:rPr lang="en-US" sz="1400" i="0" u="none" strike="noStrike" dirty="0" err="1">
                <a:solidFill>
                  <a:srgbClr val="000000"/>
                </a:solidFill>
                <a:effectLst/>
                <a:latin typeface="Barlow Semi Condensed Light" panose="020B0604020202020204" charset="0"/>
              </a:rPr>
              <a:t>Thay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Barlow Semi Condensed Light" panose="020B0604020202020204" charset="0"/>
              </a:rPr>
              <a:t> đổi nhân khẩu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. (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Tạm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trú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tạm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vắng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khai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tử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-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Tra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cứu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thống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kê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nhân khẩu</a:t>
            </a:r>
          </a:p>
        </p:txBody>
      </p:sp>
      <p:sp>
        <p:nvSpPr>
          <p:cNvPr id="2200" name="Google Shape;2200;p40"/>
          <p:cNvSpPr txBox="1">
            <a:spLocks noGrp="1"/>
          </p:cNvSpPr>
          <p:nvPr>
            <p:ph type="subTitle" idx="5"/>
          </p:nvPr>
        </p:nvSpPr>
        <p:spPr>
          <a:xfrm>
            <a:off x="1120385" y="2878051"/>
            <a:ext cx="2071285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-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Thông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tin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hộ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khẩu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và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nhân khẩu do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tổ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trưởng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ghi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nhận</a:t>
            </a:r>
            <a:r>
              <a:rPr lang="en-US" sz="1400" dirty="0">
                <a:latin typeface="Barlow Semi Condensed Light" panose="020B0604020202020204" charset="0"/>
              </a:rPr>
              <a:t>, </a:t>
            </a:r>
            <a:r>
              <a:rPr lang="en-US" sz="1400" dirty="0" err="1">
                <a:latin typeface="Barlow Semi Condensed Light" panose="020B0604020202020204" charset="0"/>
              </a:rPr>
              <a:t>quản</a:t>
            </a:r>
            <a:r>
              <a:rPr lang="en-US" sz="1400" dirty="0">
                <a:latin typeface="Barlow Semi Condensed Light" panose="020B0604020202020204" charset="0"/>
              </a:rPr>
              <a:t> </a:t>
            </a:r>
            <a:r>
              <a:rPr lang="en-US" sz="1400" dirty="0" err="1">
                <a:latin typeface="Barlow Semi Condensed Light" panose="020B0604020202020204" charset="0"/>
              </a:rPr>
              <a:t>lý</a:t>
            </a:r>
            <a:endParaRPr lang="en-US" sz="1400" dirty="0">
              <a:latin typeface="Barlow Semi Condensed Light" panose="020B0604020202020204" charset="0"/>
            </a:endParaRPr>
          </a:p>
          <a:p>
            <a:pPr algn="l"/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-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Hộ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khẩu: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chứa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thông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tin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về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nhân khẩu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cùng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</a:t>
            </a:r>
            <a:r>
              <a:rPr lang="en-US" sz="1400" dirty="0" err="1">
                <a:latin typeface="Barlow Semi Condensed Light" panose="020B0604020202020204" charset="0"/>
                <a:sym typeface="Barlow Semi Condensed"/>
              </a:rPr>
              <a:t>hộ</a:t>
            </a:r>
            <a:r>
              <a:rPr lang="en-US" sz="1400" dirty="0">
                <a:latin typeface="Barlow Semi Condensed Light" panose="020B0604020202020204" charset="0"/>
                <a:sym typeface="Barlow Semi Condensed"/>
              </a:rPr>
              <a:t> khẩu</a:t>
            </a:r>
            <a:endParaRPr lang="en-US" sz="1400" dirty="0">
              <a:latin typeface="Barlow Semi Condensed Light" panose="020B0604020202020204" charset="0"/>
            </a:endParaRPr>
          </a:p>
        </p:txBody>
      </p:sp>
      <p:sp>
        <p:nvSpPr>
          <p:cNvPr id="2201" name="Google Shape;2201;p40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-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Thêm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hộ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khẩu</a:t>
            </a:r>
          </a:p>
          <a:p>
            <a:pPr lvl="0" algn="l"/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-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Tách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hộ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khẩu</a:t>
            </a:r>
          </a:p>
          <a:p>
            <a:pPr lvl="0" algn="l"/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-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Chuyển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hộ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khẩu ra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nơi</a:t>
            </a:r>
            <a:r>
              <a:rPr lang="en-US" sz="1400" dirty="0">
                <a:solidFill>
                  <a:srgbClr val="000000"/>
                </a:solidFill>
                <a:latin typeface="Barlow Semi Condensed Light" panose="020B060402020202020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arlow Semi Condensed Light" panose="020B0604020202020204" charset="0"/>
              </a:rPr>
              <a:t>khác</a:t>
            </a:r>
            <a:endParaRPr lang="en-US" sz="1400" dirty="0">
              <a:solidFill>
                <a:srgbClr val="000000"/>
              </a:solidFill>
              <a:latin typeface="Barlow Semi Condensed Light" panose="020B0604020202020204" charset="0"/>
            </a:endParaRPr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696099" y="190834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361602" y="190836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027102" y="190937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39" name="Google Shape;14038;p77">
            <a:extLst>
              <a:ext uri="{FF2B5EF4-FFF2-40B4-BE49-F238E27FC236}">
                <a16:creationId xmlns:a16="http://schemas.microsoft.com/office/drawing/2014/main" id="{2863A52B-A80C-45B6-92DD-FEFDA73D733D}"/>
              </a:ext>
            </a:extLst>
          </p:cNvPr>
          <p:cNvGrpSpPr/>
          <p:nvPr/>
        </p:nvGrpSpPr>
        <p:grpSpPr>
          <a:xfrm>
            <a:off x="5828504" y="459953"/>
            <a:ext cx="351315" cy="351050"/>
            <a:chOff x="1413250" y="2680675"/>
            <a:chExt cx="297750" cy="297525"/>
          </a:xfrm>
        </p:grpSpPr>
        <p:sp>
          <p:nvSpPr>
            <p:cNvPr id="40" name="Google Shape;14039;p77">
              <a:extLst>
                <a:ext uri="{FF2B5EF4-FFF2-40B4-BE49-F238E27FC236}">
                  <a16:creationId xmlns:a16="http://schemas.microsoft.com/office/drawing/2014/main" id="{A64C3CAE-A760-43AD-AE64-BA1C45302D17}"/>
                </a:ext>
              </a:extLst>
            </p:cNvPr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040;p77">
              <a:extLst>
                <a:ext uri="{FF2B5EF4-FFF2-40B4-BE49-F238E27FC236}">
                  <a16:creationId xmlns:a16="http://schemas.microsoft.com/office/drawing/2014/main" id="{0990C763-617A-48C2-A42C-8322F11B1041}"/>
                </a:ext>
              </a:extLst>
            </p:cNvPr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041;p77">
              <a:extLst>
                <a:ext uri="{FF2B5EF4-FFF2-40B4-BE49-F238E27FC236}">
                  <a16:creationId xmlns:a16="http://schemas.microsoft.com/office/drawing/2014/main" id="{6844C504-4F5A-48BA-9CD1-80BACEFB79AA}"/>
                </a:ext>
              </a:extLst>
            </p:cNvPr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042;p77">
              <a:extLst>
                <a:ext uri="{FF2B5EF4-FFF2-40B4-BE49-F238E27FC236}">
                  <a16:creationId xmlns:a16="http://schemas.microsoft.com/office/drawing/2014/main" id="{242B311A-C0B5-404A-907F-E7E72A51C78E}"/>
                </a:ext>
              </a:extLst>
            </p:cNvPr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890;p36">
            <a:extLst>
              <a:ext uri="{FF2B5EF4-FFF2-40B4-BE49-F238E27FC236}">
                <a16:creationId xmlns:a16="http://schemas.microsoft.com/office/drawing/2014/main" id="{5A2CB633-AE61-4300-BFDF-3B672F851A6F}"/>
              </a:ext>
            </a:extLst>
          </p:cNvPr>
          <p:cNvSpPr txBox="1">
            <a:spLocks/>
          </p:cNvSpPr>
          <p:nvPr/>
        </p:nvSpPr>
        <p:spPr>
          <a:xfrm>
            <a:off x="2317852" y="30669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3200" dirty="0">
                <a:solidFill>
                  <a:schemeClr val="accent2">
                    <a:lumMod val="90000"/>
                  </a:schemeClr>
                </a:solidFill>
                <a:latin typeface="Bahnschrift SemiLight Condensed" panose="020B0502040204020203" pitchFamily="34" charset="0"/>
              </a:rPr>
              <a:t>YÊU CẦU CASE 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201" y="138035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6965" y="327050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hnschrift SemiCondensed" panose="020B0502040204020203" pitchFamily="34" charset="0"/>
              </a:rPr>
              <a:t>YÊU CẦU CASE 3</a:t>
            </a:r>
            <a:endParaRPr dirty="0">
              <a:latin typeface="Bahnschrift SemiCondensed" panose="020B0502040204020203" pitchFamily="34" charset="0"/>
            </a:endParaRPr>
          </a:p>
        </p:txBody>
      </p:sp>
      <p:sp>
        <p:nvSpPr>
          <p:cNvPr id="22" name="Google Shape;2156;p38">
            <a:extLst>
              <a:ext uri="{FF2B5EF4-FFF2-40B4-BE49-F238E27FC236}">
                <a16:creationId xmlns:a16="http://schemas.microsoft.com/office/drawing/2014/main" id="{02720EFC-C9D7-4A5C-8E79-DC437F73ACBB}"/>
              </a:ext>
            </a:extLst>
          </p:cNvPr>
          <p:cNvSpPr txBox="1">
            <a:spLocks/>
          </p:cNvSpPr>
          <p:nvPr/>
        </p:nvSpPr>
        <p:spPr>
          <a:xfrm>
            <a:off x="4050390" y="1684819"/>
            <a:ext cx="104228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5400" dirty="0">
                <a:solidFill>
                  <a:schemeClr val="tx1"/>
                </a:solidFill>
                <a:latin typeface="Fjalla One" panose="020B060402020202020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51065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61"/>
          <p:cNvSpPr/>
          <p:nvPr/>
        </p:nvSpPr>
        <p:spPr>
          <a:xfrm>
            <a:off x="2901284" y="1248012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3086384" y="1441662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3126480" y="1947599"/>
            <a:ext cx="2358254" cy="2088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vi-VN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Nhà văn hoá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được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sử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dụng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</a:t>
            </a:r>
            <a:r>
              <a:rPr lang="vi-VN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sử dụng cho 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: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sinh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hoạt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,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hội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họp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,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tổ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chức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các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sự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 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  <a:latin typeface="Barlow Semi Condensed" panose="020B0604020202020204" charset="0"/>
              </a:rPr>
              <a:t>kiện</a:t>
            </a:r>
            <a:endParaRPr lang="en-US" sz="1600" i="0" u="none" strike="noStrike" dirty="0">
              <a:solidFill>
                <a:srgbClr val="000000"/>
              </a:solidFill>
              <a:effectLst/>
              <a:latin typeface="Barlow Semi Condensed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Người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dân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có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thể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đăng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kí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sử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dụng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nhà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văn</a:t>
            </a:r>
            <a:r>
              <a:rPr lang="en-US" dirty="0">
                <a:solidFill>
                  <a:srgbClr val="000000"/>
                </a:solidFill>
                <a:latin typeface="Barlow Semi Condensed" panose="020B060402020202020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arlow Semi Condensed" panose="020B0604020202020204" charset="0"/>
              </a:rPr>
              <a:t>hóa</a:t>
            </a:r>
            <a:endParaRPr lang="en-US" sz="1600" i="0" u="none" strike="noStrike" dirty="0">
              <a:solidFill>
                <a:srgbClr val="000000"/>
              </a:solidFill>
              <a:effectLst/>
              <a:latin typeface="Barlow Semi Condensed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i="0" u="none" strike="noStrike" dirty="0">
              <a:solidFill>
                <a:srgbClr val="000000"/>
              </a:solidFill>
              <a:effectLst/>
              <a:latin typeface="Bahnschrift SemiCondensed" panose="020B0502040204020203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3849600" y="1598826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" name="Google Shape;1890;p36">
            <a:extLst>
              <a:ext uri="{FF2B5EF4-FFF2-40B4-BE49-F238E27FC236}">
                <a16:creationId xmlns:a16="http://schemas.microsoft.com/office/drawing/2014/main" id="{96136F1D-CDC4-4F0A-AA62-387ADC347E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8569" y="222447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>
                    <a:lumMod val="90000"/>
                  </a:schemeClr>
                </a:solidFill>
                <a:latin typeface="Bahnschrift SemiLight Condensed" panose="020B0502040204020203" pitchFamily="34" charset="0"/>
              </a:rPr>
              <a:t>YÊU CẦU CASE 3</a:t>
            </a:r>
          </a:p>
        </p:txBody>
      </p:sp>
      <p:grpSp>
        <p:nvGrpSpPr>
          <p:cNvPr id="22" name="Google Shape;5292;p46">
            <a:extLst>
              <a:ext uri="{FF2B5EF4-FFF2-40B4-BE49-F238E27FC236}">
                <a16:creationId xmlns:a16="http://schemas.microsoft.com/office/drawing/2014/main" id="{51CD36BE-A7BB-4D5C-9C53-6CC4217A5868}"/>
              </a:ext>
            </a:extLst>
          </p:cNvPr>
          <p:cNvGrpSpPr/>
          <p:nvPr/>
        </p:nvGrpSpPr>
        <p:grpSpPr>
          <a:xfrm>
            <a:off x="5479169" y="312306"/>
            <a:ext cx="443902" cy="486141"/>
            <a:chOff x="-61784125" y="1931250"/>
            <a:chExt cx="316650" cy="317050"/>
          </a:xfrm>
        </p:grpSpPr>
        <p:sp>
          <p:nvSpPr>
            <p:cNvPr id="23" name="Google Shape;5293;p46">
              <a:extLst>
                <a:ext uri="{FF2B5EF4-FFF2-40B4-BE49-F238E27FC236}">
                  <a16:creationId xmlns:a16="http://schemas.microsoft.com/office/drawing/2014/main" id="{A24EB93D-DFBE-419A-AD3E-F9EEF7F37C19}"/>
                </a:ext>
              </a:extLst>
            </p:cNvPr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94;p46">
              <a:extLst>
                <a:ext uri="{FF2B5EF4-FFF2-40B4-BE49-F238E27FC236}">
                  <a16:creationId xmlns:a16="http://schemas.microsoft.com/office/drawing/2014/main" id="{76E1DFB3-E3AB-48EF-9235-682C5394EDE6}"/>
                </a:ext>
              </a:extLst>
            </p:cNvPr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95;p46">
              <a:extLst>
                <a:ext uri="{FF2B5EF4-FFF2-40B4-BE49-F238E27FC236}">
                  <a16:creationId xmlns:a16="http://schemas.microsoft.com/office/drawing/2014/main" id="{031F28F3-8482-45FA-9B45-49A84C0E3730}"/>
                </a:ext>
              </a:extLst>
            </p:cNvPr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96;p46">
              <a:extLst>
                <a:ext uri="{FF2B5EF4-FFF2-40B4-BE49-F238E27FC236}">
                  <a16:creationId xmlns:a16="http://schemas.microsoft.com/office/drawing/2014/main" id="{7B291E60-1043-4F44-A56D-3E37F997BC1A}"/>
                </a:ext>
              </a:extLst>
            </p:cNvPr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 descr="Shape&#10;&#10;Description automatically generated with medium confidence">
            <a:extLst>
              <a:ext uri="{FF2B5EF4-FFF2-40B4-BE49-F238E27FC236}">
                <a16:creationId xmlns:a16="http://schemas.microsoft.com/office/drawing/2014/main" id="{4AA27F1A-98DC-4FDC-900B-4B40409C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72" y="130101"/>
            <a:ext cx="1760349" cy="17603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40413337-C471-430D-B26C-35DD1B23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856" y="39530"/>
            <a:ext cx="1733670" cy="1733670"/>
          </a:xfrm>
          <a:prstGeom prst="rect">
            <a:avLst/>
          </a:prstGeom>
        </p:spPr>
      </p:pic>
      <p:sp>
        <p:nvSpPr>
          <p:cNvPr id="21" name="Google Shape;1890;p36">
            <a:extLst>
              <a:ext uri="{FF2B5EF4-FFF2-40B4-BE49-F238E27FC236}">
                <a16:creationId xmlns:a16="http://schemas.microsoft.com/office/drawing/2014/main" id="{96136F1D-CDC4-4F0A-AA62-387ADC347E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8569" y="222447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>
                    <a:lumMod val="90000"/>
                  </a:schemeClr>
                </a:solidFill>
                <a:latin typeface="Bahnschrift SemiLight Condensed" panose="020B0502040204020203" pitchFamily="34" charset="0"/>
              </a:rPr>
              <a:t>YÊU CẦU CASE 3</a:t>
            </a:r>
          </a:p>
        </p:txBody>
      </p:sp>
      <p:grpSp>
        <p:nvGrpSpPr>
          <p:cNvPr id="22" name="Google Shape;5292;p46">
            <a:extLst>
              <a:ext uri="{FF2B5EF4-FFF2-40B4-BE49-F238E27FC236}">
                <a16:creationId xmlns:a16="http://schemas.microsoft.com/office/drawing/2014/main" id="{51CD36BE-A7BB-4D5C-9C53-6CC4217A5868}"/>
              </a:ext>
            </a:extLst>
          </p:cNvPr>
          <p:cNvGrpSpPr/>
          <p:nvPr/>
        </p:nvGrpSpPr>
        <p:grpSpPr>
          <a:xfrm>
            <a:off x="5479169" y="312306"/>
            <a:ext cx="443902" cy="486141"/>
            <a:chOff x="-61784125" y="1931250"/>
            <a:chExt cx="316650" cy="317050"/>
          </a:xfrm>
        </p:grpSpPr>
        <p:sp>
          <p:nvSpPr>
            <p:cNvPr id="23" name="Google Shape;5293;p46">
              <a:extLst>
                <a:ext uri="{FF2B5EF4-FFF2-40B4-BE49-F238E27FC236}">
                  <a16:creationId xmlns:a16="http://schemas.microsoft.com/office/drawing/2014/main" id="{A24EB93D-DFBE-419A-AD3E-F9EEF7F37C19}"/>
                </a:ext>
              </a:extLst>
            </p:cNvPr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94;p46">
              <a:extLst>
                <a:ext uri="{FF2B5EF4-FFF2-40B4-BE49-F238E27FC236}">
                  <a16:creationId xmlns:a16="http://schemas.microsoft.com/office/drawing/2014/main" id="{76E1DFB3-E3AB-48EF-9235-682C5394EDE6}"/>
                </a:ext>
              </a:extLst>
            </p:cNvPr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295;p46">
              <a:extLst>
                <a:ext uri="{FF2B5EF4-FFF2-40B4-BE49-F238E27FC236}">
                  <a16:creationId xmlns:a16="http://schemas.microsoft.com/office/drawing/2014/main" id="{031F28F3-8482-45FA-9B45-49A84C0E3730}"/>
                </a:ext>
              </a:extLst>
            </p:cNvPr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96;p46">
              <a:extLst>
                <a:ext uri="{FF2B5EF4-FFF2-40B4-BE49-F238E27FC236}">
                  <a16:creationId xmlns:a16="http://schemas.microsoft.com/office/drawing/2014/main" id="{7B291E60-1043-4F44-A56D-3E37F997BC1A}"/>
                </a:ext>
              </a:extLst>
            </p:cNvPr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3503;p61">
            <a:extLst>
              <a:ext uri="{FF2B5EF4-FFF2-40B4-BE49-F238E27FC236}">
                <a16:creationId xmlns:a16="http://schemas.microsoft.com/office/drawing/2014/main" id="{41D0A9BF-FC0F-48D1-8C93-403337D4C0B2}"/>
              </a:ext>
            </a:extLst>
          </p:cNvPr>
          <p:cNvSpPr txBox="1">
            <a:spLocks/>
          </p:cNvSpPr>
          <p:nvPr/>
        </p:nvSpPr>
        <p:spPr>
          <a:xfrm>
            <a:off x="3086384" y="2021076"/>
            <a:ext cx="2411964" cy="160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 algn="l">
              <a:buFont typeface="Symbol" panose="05050102010706020507" pitchFamily="18" charset="2"/>
              <a:buChar char="Þ"/>
            </a:pP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Cần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một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chương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trình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giúp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người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quản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lý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ghi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nhận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thông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tin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một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cách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chính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xác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và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dễ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Bahnschrift SemiCondensed" panose="020B0502040204020203" pitchFamily="34" charset="0"/>
              </a:rPr>
              <a:t>dàng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499" name="Google Shape;3499;p61"/>
          <p:cNvSpPr/>
          <p:nvPr/>
        </p:nvSpPr>
        <p:spPr>
          <a:xfrm>
            <a:off x="2901284" y="1248012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3086384" y="1441662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61"/>
          <p:cNvSpPr txBox="1">
            <a:spLocks noGrp="1"/>
          </p:cNvSpPr>
          <p:nvPr>
            <p:ph type="subTitle" idx="1"/>
          </p:nvPr>
        </p:nvSpPr>
        <p:spPr>
          <a:xfrm>
            <a:off x="3196934" y="2021076"/>
            <a:ext cx="2084700" cy="13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Người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quản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lí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cần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Thường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xuyên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kiểm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tra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CSVC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Lên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lịch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hoạt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r>
              <a:rPr lang="en-US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động</a:t>
            </a:r>
            <a:endParaRPr lang="en-US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Phê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508" name="Google Shape;3508;p61"/>
          <p:cNvSpPr txBox="1">
            <a:spLocks noGrp="1"/>
          </p:cNvSpPr>
          <p:nvPr>
            <p:ph type="title" idx="6"/>
          </p:nvPr>
        </p:nvSpPr>
        <p:spPr>
          <a:xfrm>
            <a:off x="3849600" y="1598826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82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582</Words>
  <Application>Microsoft Office PowerPoint</Application>
  <PresentationFormat>On-screen Show (16:9)</PresentationFormat>
  <Paragraphs>130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Bahnschrift SemiBold Condensed</vt:lpstr>
      <vt:lpstr>Bahnschrift SemiLight SemiConde</vt:lpstr>
      <vt:lpstr>Barlow Semi Condensed Medium</vt:lpstr>
      <vt:lpstr>Bahnschrift SemiCondensed</vt:lpstr>
      <vt:lpstr>Bahnschrift SemiLight Condensed</vt:lpstr>
      <vt:lpstr>Arial</vt:lpstr>
      <vt:lpstr>Bahnschrift SemiBold SemiConden</vt:lpstr>
      <vt:lpstr>Symbol</vt:lpstr>
      <vt:lpstr>Barlow Semi Condensed Light</vt:lpstr>
      <vt:lpstr>Fjalla One</vt:lpstr>
      <vt:lpstr>Barlow Semi Condensed</vt:lpstr>
      <vt:lpstr>Technology Consulting by Slidesgo</vt:lpstr>
      <vt:lpstr>KĨ THUẬT PHẦN MỀM</vt:lpstr>
      <vt:lpstr>NHÓM 6</vt:lpstr>
      <vt:lpstr>NỘI DUNG TRÌNH BÀY</vt:lpstr>
      <vt:lpstr>ĐẶC TẢ YÊU CẦU</vt:lpstr>
      <vt:lpstr>YÊU CẦU CASE 1</vt:lpstr>
      <vt:lpstr>PowerPoint Presentation</vt:lpstr>
      <vt:lpstr>YÊU CẦU CASE 3</vt:lpstr>
      <vt:lpstr>01</vt:lpstr>
      <vt:lpstr>02</vt:lpstr>
      <vt:lpstr>YÊU CẦU CASE 3</vt:lpstr>
      <vt:lpstr>PowerPoint Presentation</vt:lpstr>
      <vt:lpstr>CÁC CHỨC NĂNG CƠ BẢN</vt:lpstr>
      <vt:lpstr>CÁC CHỨC NĂNG CƠ BẢN</vt:lpstr>
      <vt:lpstr>CÁC CHỨC NĂNG CƠ BẢN</vt:lpstr>
      <vt:lpstr>THIẾT KẾ CƠ SỞ DỮ LIỆU</vt:lpstr>
      <vt:lpstr>Tổng quan</vt:lpstr>
      <vt:lpstr>PowerPoint Presentation</vt:lpstr>
      <vt:lpstr>PowerPoint Presentation</vt:lpstr>
      <vt:lpstr>PowerPoint Presentation</vt:lpstr>
      <vt:lpstr>PowerPoint Presentation</vt:lpstr>
      <vt:lpstr>Tổng quan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CÔNG NGHỆ SỬ DỤNG</vt:lpstr>
      <vt:lpstr>CÔNG NGHỆ SỬ DỤNG</vt:lpstr>
      <vt:lpstr>DEMO SẢN PHẨM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viet dep trai</dc:creator>
  <cp:lastModifiedBy>viet dep trai</cp:lastModifiedBy>
  <cp:revision>49</cp:revision>
  <dcterms:modified xsi:type="dcterms:W3CDTF">2021-05-29T08:27:15Z</dcterms:modified>
</cp:coreProperties>
</file>